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64" r:id="rId2"/>
    <p:sldId id="257" r:id="rId3"/>
    <p:sldId id="262" r:id="rId4"/>
    <p:sldId id="270" r:id="rId5"/>
    <p:sldId id="265" r:id="rId6"/>
    <p:sldId id="271" r:id="rId7"/>
    <p:sldId id="260" r:id="rId8"/>
    <p:sldId id="267" r:id="rId9"/>
    <p:sldId id="258" r:id="rId10"/>
    <p:sldId id="259" r:id="rId11"/>
    <p:sldId id="266" r:id="rId12"/>
    <p:sldId id="269" r:id="rId13"/>
    <p:sldId id="263" r:id="rId14"/>
    <p:sldId id="272" r:id="rId15"/>
    <p:sldId id="261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EC635E-4090-4C5E-A49A-0F58F328410B}" v="157" dt="2025-09-15T22:29:16.06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BA5D5A-1B37-4356-A14F-ACBE600FB39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BE"/>
        </a:p>
      </dgm:t>
    </dgm:pt>
    <dgm:pt modelId="{E84E1B84-3CD2-4E79-B907-3A8C540FF677}">
      <dgm:prSet phldrT="[Tekst]" custT="1"/>
      <dgm:spPr>
        <a:solidFill>
          <a:schemeClr val="tx2"/>
        </a:solidFill>
      </dgm:spPr>
      <dgm:t>
        <a:bodyPr/>
        <a:lstStyle/>
        <a:p>
          <a:r>
            <a:rPr lang="nl-BE" sz="800" dirty="0"/>
            <a:t>CKB</a:t>
          </a:r>
        </a:p>
      </dgm:t>
    </dgm:pt>
    <dgm:pt modelId="{84DE936C-FDE8-47E7-BE4A-167AD4A08618}" type="parTrans" cxnId="{81B67347-AB2F-4DA9-BB09-B1B784FF3D1D}">
      <dgm:prSet/>
      <dgm:spPr/>
      <dgm:t>
        <a:bodyPr/>
        <a:lstStyle/>
        <a:p>
          <a:endParaRPr lang="nl-BE" sz="800"/>
        </a:p>
      </dgm:t>
    </dgm:pt>
    <dgm:pt modelId="{1840B19B-24D5-487D-A760-BA3C4CC39A2B}" type="sibTrans" cxnId="{81B67347-AB2F-4DA9-BB09-B1B784FF3D1D}">
      <dgm:prSet/>
      <dgm:spPr/>
      <dgm:t>
        <a:bodyPr/>
        <a:lstStyle/>
        <a:p>
          <a:endParaRPr lang="nl-BE" sz="800"/>
        </a:p>
      </dgm:t>
    </dgm:pt>
    <dgm:pt modelId="{C325654A-7D4B-404F-AF82-AC13ABD59F15}">
      <dgm:prSet phldrT="[Tekst]" custT="1"/>
      <dgm:spPr/>
      <dgm:t>
        <a:bodyPr/>
        <a:lstStyle/>
        <a:p>
          <a:r>
            <a:rPr lang="nl-BE" sz="800" dirty="0"/>
            <a:t>Chemie</a:t>
          </a:r>
        </a:p>
      </dgm:t>
    </dgm:pt>
    <dgm:pt modelId="{1783DBA8-A1AB-4334-B5C5-F7F4FEE096C3}" type="parTrans" cxnId="{2BA0B3C2-9711-433F-8533-D4F1D849164F}">
      <dgm:prSet custT="1"/>
      <dgm:spPr/>
      <dgm:t>
        <a:bodyPr/>
        <a:lstStyle/>
        <a:p>
          <a:endParaRPr lang="nl-BE" sz="800"/>
        </a:p>
      </dgm:t>
    </dgm:pt>
    <dgm:pt modelId="{926996FD-33F7-43D3-B355-B53895E1CC28}" type="sibTrans" cxnId="{2BA0B3C2-9711-433F-8533-D4F1D849164F}">
      <dgm:prSet/>
      <dgm:spPr/>
      <dgm:t>
        <a:bodyPr/>
        <a:lstStyle/>
        <a:p>
          <a:endParaRPr lang="nl-BE" sz="800"/>
        </a:p>
      </dgm:t>
    </dgm:pt>
    <dgm:pt modelId="{A784734D-B94E-459B-8CF0-F9E256C8716E}">
      <dgm:prSet phldrT="[Tekst]" custT="1"/>
      <dgm:spPr/>
      <dgm:t>
        <a:bodyPr/>
        <a:lstStyle/>
        <a:p>
          <a:r>
            <a:rPr lang="nl-BE" sz="800" dirty="0"/>
            <a:t>Zeldzame ziekten</a:t>
          </a:r>
        </a:p>
      </dgm:t>
    </dgm:pt>
    <dgm:pt modelId="{0BB89FC0-8029-4BFB-BCE7-05685B1252AC}" type="parTrans" cxnId="{F3F9D031-21AE-4828-B4AB-D6820AE328F2}">
      <dgm:prSet custT="1"/>
      <dgm:spPr/>
      <dgm:t>
        <a:bodyPr/>
        <a:lstStyle/>
        <a:p>
          <a:endParaRPr lang="nl-BE" sz="800"/>
        </a:p>
      </dgm:t>
    </dgm:pt>
    <dgm:pt modelId="{5A60D2B5-3915-4118-9065-E8AF80F061BA}" type="sibTrans" cxnId="{F3F9D031-21AE-4828-B4AB-D6820AE328F2}">
      <dgm:prSet/>
      <dgm:spPr/>
      <dgm:t>
        <a:bodyPr/>
        <a:lstStyle/>
        <a:p>
          <a:endParaRPr lang="nl-BE" sz="800"/>
        </a:p>
      </dgm:t>
    </dgm:pt>
    <dgm:pt modelId="{4DCFEA75-4287-42F2-A3BF-1F4F68A43C2D}">
      <dgm:prSet phldrT="[Tekst]" custT="1"/>
      <dgm:spPr/>
      <dgm:t>
        <a:bodyPr/>
        <a:lstStyle/>
        <a:p>
          <a:r>
            <a:rPr lang="nl-BE" sz="800" dirty="0"/>
            <a:t>Microbiologie</a:t>
          </a:r>
        </a:p>
      </dgm:t>
    </dgm:pt>
    <dgm:pt modelId="{738A031B-983E-44F5-9333-4C77F130219F}" type="parTrans" cxnId="{1049B72D-F8D3-4F5D-A6C2-B8BF2BFF686C}">
      <dgm:prSet custT="1"/>
      <dgm:spPr/>
      <dgm:t>
        <a:bodyPr/>
        <a:lstStyle/>
        <a:p>
          <a:endParaRPr lang="nl-BE" sz="800"/>
        </a:p>
      </dgm:t>
    </dgm:pt>
    <dgm:pt modelId="{8981883D-4B3B-411F-822C-AEA2037D20B6}" type="sibTrans" cxnId="{1049B72D-F8D3-4F5D-A6C2-B8BF2BFF686C}">
      <dgm:prSet/>
      <dgm:spPr/>
      <dgm:t>
        <a:bodyPr/>
        <a:lstStyle/>
        <a:p>
          <a:endParaRPr lang="nl-BE" sz="800"/>
        </a:p>
      </dgm:t>
    </dgm:pt>
    <dgm:pt modelId="{7378C994-008F-4B40-9C49-BD71EFFB12A3}">
      <dgm:prSet phldrT="[Tekst]" custT="1"/>
      <dgm:spPr/>
      <dgm:t>
        <a:bodyPr/>
        <a:lstStyle/>
        <a:p>
          <a:r>
            <a:rPr lang="nl-BE" sz="800" dirty="0"/>
            <a:t>(</a:t>
          </a:r>
          <a:r>
            <a:rPr lang="nl-BE" sz="800" dirty="0" err="1"/>
            <a:t>Immuno</a:t>
          </a:r>
          <a:r>
            <a:rPr lang="nl-BE" sz="800" dirty="0"/>
            <a:t>-)Hematologie</a:t>
          </a:r>
        </a:p>
      </dgm:t>
    </dgm:pt>
    <dgm:pt modelId="{6DE46AB9-1799-4E64-9E67-E026179FA612}" type="parTrans" cxnId="{F5102A53-7587-45C5-8B58-8B09EB417A3F}">
      <dgm:prSet custT="1"/>
      <dgm:spPr/>
      <dgm:t>
        <a:bodyPr/>
        <a:lstStyle/>
        <a:p>
          <a:endParaRPr lang="nl-BE" sz="800"/>
        </a:p>
      </dgm:t>
    </dgm:pt>
    <dgm:pt modelId="{E9A26C86-F9AB-4030-B71E-DB576A03A15C}" type="sibTrans" cxnId="{F5102A53-7587-45C5-8B58-8B09EB417A3F}">
      <dgm:prSet/>
      <dgm:spPr/>
      <dgm:t>
        <a:bodyPr/>
        <a:lstStyle/>
        <a:p>
          <a:endParaRPr lang="nl-BE" sz="800"/>
        </a:p>
      </dgm:t>
    </dgm:pt>
    <dgm:pt modelId="{B4543E51-E085-4950-BD16-8B9204F0BD57}">
      <dgm:prSet phldrT="[Tekst]" custT="1"/>
      <dgm:spPr/>
      <dgm:t>
        <a:bodyPr/>
        <a:lstStyle/>
        <a:p>
          <a:r>
            <a:rPr lang="nl-BE" sz="800" dirty="0"/>
            <a:t>Immunologie &amp; Niet-infectieuze serologie</a:t>
          </a:r>
        </a:p>
      </dgm:t>
    </dgm:pt>
    <dgm:pt modelId="{238CCFB9-2596-441D-93F3-2125555CBCE4}" type="parTrans" cxnId="{7F38D280-F7EF-430B-988C-7F572068053E}">
      <dgm:prSet custT="1"/>
      <dgm:spPr/>
      <dgm:t>
        <a:bodyPr/>
        <a:lstStyle/>
        <a:p>
          <a:endParaRPr lang="nl-BE" sz="800"/>
        </a:p>
      </dgm:t>
    </dgm:pt>
    <dgm:pt modelId="{A2BFBD7B-3490-42D0-91A8-10F5CFECE62E}" type="sibTrans" cxnId="{7F38D280-F7EF-430B-988C-7F572068053E}">
      <dgm:prSet/>
      <dgm:spPr/>
      <dgm:t>
        <a:bodyPr/>
        <a:lstStyle/>
        <a:p>
          <a:endParaRPr lang="nl-BE" sz="800"/>
        </a:p>
      </dgm:t>
    </dgm:pt>
    <dgm:pt modelId="{DF3105F6-0380-4FFC-96C7-9E3737EF12AB}">
      <dgm:prSet phldrT="[Tekst]" custT="1"/>
      <dgm:spPr/>
      <dgm:t>
        <a:bodyPr/>
        <a:lstStyle/>
        <a:p>
          <a:r>
            <a:rPr lang="nl-BE" sz="800" dirty="0"/>
            <a:t>Wetgeving</a:t>
          </a:r>
        </a:p>
      </dgm:t>
    </dgm:pt>
    <dgm:pt modelId="{CADD3642-2CAF-4730-9BA9-494CA98099EE}" type="parTrans" cxnId="{E9C84E72-5BDC-4713-9541-130FD750DD3E}">
      <dgm:prSet custT="1"/>
      <dgm:spPr/>
      <dgm:t>
        <a:bodyPr/>
        <a:lstStyle/>
        <a:p>
          <a:endParaRPr lang="nl-BE" sz="800"/>
        </a:p>
      </dgm:t>
    </dgm:pt>
    <dgm:pt modelId="{EE2CEA35-93E5-4F1E-87EE-698904DB3A01}" type="sibTrans" cxnId="{E9C84E72-5BDC-4713-9541-130FD750DD3E}">
      <dgm:prSet/>
      <dgm:spPr/>
      <dgm:t>
        <a:bodyPr/>
        <a:lstStyle/>
        <a:p>
          <a:endParaRPr lang="nl-BE" sz="800"/>
        </a:p>
      </dgm:t>
    </dgm:pt>
    <dgm:pt modelId="{33A961D6-9C9F-4431-9741-43445859CFCD}">
      <dgm:prSet phldrT="[Tekst]" custT="1"/>
      <dgm:spPr>
        <a:solidFill>
          <a:srgbClr val="00B050"/>
        </a:solidFill>
      </dgm:spPr>
      <dgm:t>
        <a:bodyPr/>
        <a:lstStyle/>
        <a:p>
          <a:r>
            <a:rPr lang="nl-BE" sz="800" dirty="0"/>
            <a:t>Praktijk-richtlijn</a:t>
          </a:r>
        </a:p>
      </dgm:t>
    </dgm:pt>
    <dgm:pt modelId="{FE86860E-07DE-46EE-992D-D7E8A383D4D0}" type="parTrans" cxnId="{9AA72B93-3B47-4D61-856C-1783B0EFFEBC}">
      <dgm:prSet custT="1"/>
      <dgm:spPr/>
      <dgm:t>
        <a:bodyPr/>
        <a:lstStyle/>
        <a:p>
          <a:endParaRPr lang="nl-BE" sz="800"/>
        </a:p>
      </dgm:t>
    </dgm:pt>
    <dgm:pt modelId="{5635E490-BEA8-42AA-A478-2A90A60EA354}" type="sibTrans" cxnId="{9AA72B93-3B47-4D61-856C-1783B0EFFEBC}">
      <dgm:prSet/>
      <dgm:spPr/>
      <dgm:t>
        <a:bodyPr/>
        <a:lstStyle/>
        <a:p>
          <a:endParaRPr lang="nl-BE" sz="800"/>
        </a:p>
      </dgm:t>
    </dgm:pt>
    <dgm:pt modelId="{0063BC1E-4F2A-4630-A1FB-3ED17A168E50}">
      <dgm:prSet phldrT="[Tekst]" custT="1"/>
      <dgm:spPr/>
      <dgm:t>
        <a:bodyPr/>
        <a:lstStyle/>
        <a:p>
          <a:r>
            <a:rPr lang="nl-BE" sz="800" dirty="0"/>
            <a:t>IVDR</a:t>
          </a:r>
        </a:p>
      </dgm:t>
    </dgm:pt>
    <dgm:pt modelId="{B6E13B22-4652-4E3B-97A9-B97212DBEE63}" type="parTrans" cxnId="{70DC9019-0A5A-4E11-BC69-5C293E868F27}">
      <dgm:prSet custT="1"/>
      <dgm:spPr/>
      <dgm:t>
        <a:bodyPr/>
        <a:lstStyle/>
        <a:p>
          <a:endParaRPr lang="nl-BE" sz="800"/>
        </a:p>
      </dgm:t>
    </dgm:pt>
    <dgm:pt modelId="{9BBA55E2-2BB5-4B01-BC84-AC6837C01150}" type="sibTrans" cxnId="{70DC9019-0A5A-4E11-BC69-5C293E868F27}">
      <dgm:prSet/>
      <dgm:spPr/>
      <dgm:t>
        <a:bodyPr/>
        <a:lstStyle/>
        <a:p>
          <a:endParaRPr lang="nl-BE" sz="800"/>
        </a:p>
      </dgm:t>
    </dgm:pt>
    <dgm:pt modelId="{F5990B1A-978C-4B82-B500-D7BF5DDFDF31}">
      <dgm:prSet phldrT="[Tekst]" custT="1"/>
      <dgm:spPr/>
      <dgm:t>
        <a:bodyPr/>
        <a:lstStyle/>
        <a:p>
          <a:r>
            <a:rPr lang="nl-BE" sz="800" dirty="0"/>
            <a:t>Codering</a:t>
          </a:r>
        </a:p>
      </dgm:t>
    </dgm:pt>
    <dgm:pt modelId="{A49C3AA6-1259-4A6B-AB59-FD1BFB2A3697}" type="parTrans" cxnId="{96E833F9-2033-4CC3-84CB-43C0ECE6A2BB}">
      <dgm:prSet custT="1"/>
      <dgm:spPr/>
      <dgm:t>
        <a:bodyPr/>
        <a:lstStyle/>
        <a:p>
          <a:endParaRPr lang="nl-BE" sz="800"/>
        </a:p>
      </dgm:t>
    </dgm:pt>
    <dgm:pt modelId="{11CA6EC7-5F67-4D61-A301-D05F208A02C8}" type="sibTrans" cxnId="{96E833F9-2033-4CC3-84CB-43C0ECE6A2BB}">
      <dgm:prSet/>
      <dgm:spPr/>
      <dgm:t>
        <a:bodyPr/>
        <a:lstStyle/>
        <a:p>
          <a:endParaRPr lang="nl-BE" sz="800"/>
        </a:p>
      </dgm:t>
    </dgm:pt>
    <dgm:pt modelId="{7C7FCCB2-082A-41A4-8377-BE2CF6CAA16E}">
      <dgm:prSet phldrT="[Tekst]" custT="1"/>
      <dgm:spPr/>
      <dgm:t>
        <a:bodyPr/>
        <a:lstStyle/>
        <a:p>
          <a:r>
            <a:rPr lang="nl-BE" sz="800" dirty="0"/>
            <a:t>POCT</a:t>
          </a:r>
        </a:p>
      </dgm:t>
    </dgm:pt>
    <dgm:pt modelId="{021BA87A-5DF5-4B9B-86FA-C471E910F0DC}" type="parTrans" cxnId="{ECBBD9AD-533E-4D56-950E-D14FC6846784}">
      <dgm:prSet custT="1"/>
      <dgm:spPr/>
      <dgm:t>
        <a:bodyPr/>
        <a:lstStyle/>
        <a:p>
          <a:endParaRPr lang="nl-BE" sz="800"/>
        </a:p>
      </dgm:t>
    </dgm:pt>
    <dgm:pt modelId="{3E9FB2D9-1190-412D-91F7-4796F194904D}" type="sibTrans" cxnId="{ECBBD9AD-533E-4D56-950E-D14FC6846784}">
      <dgm:prSet/>
      <dgm:spPr/>
      <dgm:t>
        <a:bodyPr/>
        <a:lstStyle/>
        <a:p>
          <a:endParaRPr lang="nl-BE" sz="800"/>
        </a:p>
      </dgm:t>
    </dgm:pt>
    <dgm:pt modelId="{6A70D249-FD7E-4F98-B077-4F165C03878C}" type="pres">
      <dgm:prSet presAssocID="{08BA5D5A-1B37-4356-A14F-ACBE600FB39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ADD5F7D-DD0A-4EE3-B43C-7701AD9671FC}" type="pres">
      <dgm:prSet presAssocID="{E84E1B84-3CD2-4E79-B907-3A8C540FF677}" presName="centerShape" presStyleLbl="node0" presStyleIdx="0" presStyleCnt="1"/>
      <dgm:spPr/>
    </dgm:pt>
    <dgm:pt modelId="{15A71F03-90B7-40BD-9E8B-BF5A06004D1A}" type="pres">
      <dgm:prSet presAssocID="{1783DBA8-A1AB-4334-B5C5-F7F4FEE096C3}" presName="Name9" presStyleLbl="parChTrans1D2" presStyleIdx="0" presStyleCnt="10"/>
      <dgm:spPr/>
    </dgm:pt>
    <dgm:pt modelId="{A6CFE1D6-2E3F-44AD-BA8D-DC3BD177D9C7}" type="pres">
      <dgm:prSet presAssocID="{1783DBA8-A1AB-4334-B5C5-F7F4FEE096C3}" presName="connTx" presStyleLbl="parChTrans1D2" presStyleIdx="0" presStyleCnt="10"/>
      <dgm:spPr/>
    </dgm:pt>
    <dgm:pt modelId="{B6A67962-DB26-4915-9FFC-C9656CF943B7}" type="pres">
      <dgm:prSet presAssocID="{C325654A-7D4B-404F-AF82-AC13ABD59F15}" presName="node" presStyleLbl="node1" presStyleIdx="0" presStyleCnt="10">
        <dgm:presLayoutVars>
          <dgm:bulletEnabled val="1"/>
        </dgm:presLayoutVars>
      </dgm:prSet>
      <dgm:spPr/>
    </dgm:pt>
    <dgm:pt modelId="{14BDB5A2-D8EB-4559-883A-731E844650E6}" type="pres">
      <dgm:prSet presAssocID="{6DE46AB9-1799-4E64-9E67-E026179FA612}" presName="Name9" presStyleLbl="parChTrans1D2" presStyleIdx="1" presStyleCnt="10"/>
      <dgm:spPr/>
    </dgm:pt>
    <dgm:pt modelId="{60D3884D-A2C6-4559-8DB4-B3C2ADF83E78}" type="pres">
      <dgm:prSet presAssocID="{6DE46AB9-1799-4E64-9E67-E026179FA612}" presName="connTx" presStyleLbl="parChTrans1D2" presStyleIdx="1" presStyleCnt="10"/>
      <dgm:spPr/>
    </dgm:pt>
    <dgm:pt modelId="{01F05717-4CE6-4927-8893-4301593E3D56}" type="pres">
      <dgm:prSet presAssocID="{7378C994-008F-4B40-9C49-BD71EFFB12A3}" presName="node" presStyleLbl="node1" presStyleIdx="1" presStyleCnt="10">
        <dgm:presLayoutVars>
          <dgm:bulletEnabled val="1"/>
        </dgm:presLayoutVars>
      </dgm:prSet>
      <dgm:spPr/>
    </dgm:pt>
    <dgm:pt modelId="{80ABCD39-4C17-4098-9876-B971B359F0E3}" type="pres">
      <dgm:prSet presAssocID="{238CCFB9-2596-441D-93F3-2125555CBCE4}" presName="Name9" presStyleLbl="parChTrans1D2" presStyleIdx="2" presStyleCnt="10"/>
      <dgm:spPr/>
    </dgm:pt>
    <dgm:pt modelId="{C245343E-FF9B-4532-99C4-8FB8D7416EF5}" type="pres">
      <dgm:prSet presAssocID="{238CCFB9-2596-441D-93F3-2125555CBCE4}" presName="connTx" presStyleLbl="parChTrans1D2" presStyleIdx="2" presStyleCnt="10"/>
      <dgm:spPr/>
    </dgm:pt>
    <dgm:pt modelId="{40C61972-FEDA-436C-A93B-5329524CC6D9}" type="pres">
      <dgm:prSet presAssocID="{B4543E51-E085-4950-BD16-8B9204F0BD57}" presName="node" presStyleLbl="node1" presStyleIdx="2" presStyleCnt="10">
        <dgm:presLayoutVars>
          <dgm:bulletEnabled val="1"/>
        </dgm:presLayoutVars>
      </dgm:prSet>
      <dgm:spPr/>
    </dgm:pt>
    <dgm:pt modelId="{5B46399C-8020-4DEB-9222-B3B23F267BD2}" type="pres">
      <dgm:prSet presAssocID="{0BB89FC0-8029-4BFB-BCE7-05685B1252AC}" presName="Name9" presStyleLbl="parChTrans1D2" presStyleIdx="3" presStyleCnt="10"/>
      <dgm:spPr/>
    </dgm:pt>
    <dgm:pt modelId="{69D2EB3B-BDC7-4484-AB5D-BBFEDE12BD7B}" type="pres">
      <dgm:prSet presAssocID="{0BB89FC0-8029-4BFB-BCE7-05685B1252AC}" presName="connTx" presStyleLbl="parChTrans1D2" presStyleIdx="3" presStyleCnt="10"/>
      <dgm:spPr/>
    </dgm:pt>
    <dgm:pt modelId="{91F0B4BE-D3F0-4610-97F0-F49D1FED0323}" type="pres">
      <dgm:prSet presAssocID="{A784734D-B94E-459B-8CF0-F9E256C8716E}" presName="node" presStyleLbl="node1" presStyleIdx="3" presStyleCnt="10">
        <dgm:presLayoutVars>
          <dgm:bulletEnabled val="1"/>
        </dgm:presLayoutVars>
      </dgm:prSet>
      <dgm:spPr/>
    </dgm:pt>
    <dgm:pt modelId="{30490E70-9E90-48A4-9E0A-6ED8B9DA6A23}" type="pres">
      <dgm:prSet presAssocID="{738A031B-983E-44F5-9333-4C77F130219F}" presName="Name9" presStyleLbl="parChTrans1D2" presStyleIdx="4" presStyleCnt="10"/>
      <dgm:spPr/>
    </dgm:pt>
    <dgm:pt modelId="{303B3AFF-FCA9-4922-B5FC-DC0E94BB41B1}" type="pres">
      <dgm:prSet presAssocID="{738A031B-983E-44F5-9333-4C77F130219F}" presName="connTx" presStyleLbl="parChTrans1D2" presStyleIdx="4" presStyleCnt="10"/>
      <dgm:spPr/>
    </dgm:pt>
    <dgm:pt modelId="{20AF8D44-AA5E-4C44-85D2-72261009F652}" type="pres">
      <dgm:prSet presAssocID="{4DCFEA75-4287-42F2-A3BF-1F4F68A43C2D}" presName="node" presStyleLbl="node1" presStyleIdx="4" presStyleCnt="10">
        <dgm:presLayoutVars>
          <dgm:bulletEnabled val="1"/>
        </dgm:presLayoutVars>
      </dgm:prSet>
      <dgm:spPr/>
    </dgm:pt>
    <dgm:pt modelId="{04BFF170-F010-4498-AC2A-3FEB37118A84}" type="pres">
      <dgm:prSet presAssocID="{CADD3642-2CAF-4730-9BA9-494CA98099EE}" presName="Name9" presStyleLbl="parChTrans1D2" presStyleIdx="5" presStyleCnt="10"/>
      <dgm:spPr/>
    </dgm:pt>
    <dgm:pt modelId="{91FA7941-9DF7-4943-B38A-4C78C5F3928B}" type="pres">
      <dgm:prSet presAssocID="{CADD3642-2CAF-4730-9BA9-494CA98099EE}" presName="connTx" presStyleLbl="parChTrans1D2" presStyleIdx="5" presStyleCnt="10"/>
      <dgm:spPr/>
    </dgm:pt>
    <dgm:pt modelId="{EBFC3C6D-1DEF-4585-A3B8-A4B9D55DD413}" type="pres">
      <dgm:prSet presAssocID="{DF3105F6-0380-4FFC-96C7-9E3737EF12AB}" presName="node" presStyleLbl="node1" presStyleIdx="5" presStyleCnt="10">
        <dgm:presLayoutVars>
          <dgm:bulletEnabled val="1"/>
        </dgm:presLayoutVars>
      </dgm:prSet>
      <dgm:spPr/>
    </dgm:pt>
    <dgm:pt modelId="{9E57A74D-5B64-47F2-86CE-1EAD352A6938}" type="pres">
      <dgm:prSet presAssocID="{FE86860E-07DE-46EE-992D-D7E8A383D4D0}" presName="Name9" presStyleLbl="parChTrans1D2" presStyleIdx="6" presStyleCnt="10"/>
      <dgm:spPr/>
    </dgm:pt>
    <dgm:pt modelId="{A3FABE7D-8135-4B09-AB35-F625C9D06573}" type="pres">
      <dgm:prSet presAssocID="{FE86860E-07DE-46EE-992D-D7E8A383D4D0}" presName="connTx" presStyleLbl="parChTrans1D2" presStyleIdx="6" presStyleCnt="10"/>
      <dgm:spPr/>
    </dgm:pt>
    <dgm:pt modelId="{45CB6F77-53FC-4B73-8B88-7310FCDBC70D}" type="pres">
      <dgm:prSet presAssocID="{33A961D6-9C9F-4431-9741-43445859CFCD}" presName="node" presStyleLbl="node1" presStyleIdx="6" presStyleCnt="10">
        <dgm:presLayoutVars>
          <dgm:bulletEnabled val="1"/>
        </dgm:presLayoutVars>
      </dgm:prSet>
      <dgm:spPr/>
    </dgm:pt>
    <dgm:pt modelId="{360C0B3C-729E-4F2D-AAD1-9AF84112CBB6}" type="pres">
      <dgm:prSet presAssocID="{B6E13B22-4652-4E3B-97A9-B97212DBEE63}" presName="Name9" presStyleLbl="parChTrans1D2" presStyleIdx="7" presStyleCnt="10"/>
      <dgm:spPr/>
    </dgm:pt>
    <dgm:pt modelId="{3A8D41DF-AA05-41CD-9794-0596FD3CF87D}" type="pres">
      <dgm:prSet presAssocID="{B6E13B22-4652-4E3B-97A9-B97212DBEE63}" presName="connTx" presStyleLbl="parChTrans1D2" presStyleIdx="7" presStyleCnt="10"/>
      <dgm:spPr/>
    </dgm:pt>
    <dgm:pt modelId="{0B900C66-6708-4875-BDA6-85AF894178AB}" type="pres">
      <dgm:prSet presAssocID="{0063BC1E-4F2A-4630-A1FB-3ED17A168E50}" presName="node" presStyleLbl="node1" presStyleIdx="7" presStyleCnt="10">
        <dgm:presLayoutVars>
          <dgm:bulletEnabled val="1"/>
        </dgm:presLayoutVars>
      </dgm:prSet>
      <dgm:spPr/>
    </dgm:pt>
    <dgm:pt modelId="{1E88B56C-CA25-41B5-B77F-47A96AE80C75}" type="pres">
      <dgm:prSet presAssocID="{A49C3AA6-1259-4A6B-AB59-FD1BFB2A3697}" presName="Name9" presStyleLbl="parChTrans1D2" presStyleIdx="8" presStyleCnt="10"/>
      <dgm:spPr/>
    </dgm:pt>
    <dgm:pt modelId="{76DB5D37-B8CC-4BE7-97F3-7A68E0BF8E00}" type="pres">
      <dgm:prSet presAssocID="{A49C3AA6-1259-4A6B-AB59-FD1BFB2A3697}" presName="connTx" presStyleLbl="parChTrans1D2" presStyleIdx="8" presStyleCnt="10"/>
      <dgm:spPr/>
    </dgm:pt>
    <dgm:pt modelId="{7DAF4872-D1EB-4101-85BB-7AF5E6C16E1C}" type="pres">
      <dgm:prSet presAssocID="{F5990B1A-978C-4B82-B500-D7BF5DDFDF31}" presName="node" presStyleLbl="node1" presStyleIdx="8" presStyleCnt="10">
        <dgm:presLayoutVars>
          <dgm:bulletEnabled val="1"/>
        </dgm:presLayoutVars>
      </dgm:prSet>
      <dgm:spPr/>
    </dgm:pt>
    <dgm:pt modelId="{8165789C-E0F2-442B-BDC7-9F7C05A967B8}" type="pres">
      <dgm:prSet presAssocID="{021BA87A-5DF5-4B9B-86FA-C471E910F0DC}" presName="Name9" presStyleLbl="parChTrans1D2" presStyleIdx="9" presStyleCnt="10"/>
      <dgm:spPr/>
    </dgm:pt>
    <dgm:pt modelId="{E65336EE-1B66-49CA-B6CE-4E330476B3BA}" type="pres">
      <dgm:prSet presAssocID="{021BA87A-5DF5-4B9B-86FA-C471E910F0DC}" presName="connTx" presStyleLbl="parChTrans1D2" presStyleIdx="9" presStyleCnt="10"/>
      <dgm:spPr/>
    </dgm:pt>
    <dgm:pt modelId="{199BEA29-76BC-4EC9-9825-C4E47931F091}" type="pres">
      <dgm:prSet presAssocID="{7C7FCCB2-082A-41A4-8377-BE2CF6CAA16E}" presName="node" presStyleLbl="node1" presStyleIdx="9" presStyleCnt="10">
        <dgm:presLayoutVars>
          <dgm:bulletEnabled val="1"/>
        </dgm:presLayoutVars>
      </dgm:prSet>
      <dgm:spPr/>
    </dgm:pt>
  </dgm:ptLst>
  <dgm:cxnLst>
    <dgm:cxn modelId="{C6602402-79D0-488B-9EA0-F9F9BD12CB88}" type="presOf" srcId="{08BA5D5A-1B37-4356-A14F-ACBE600FB39C}" destId="{6A70D249-FD7E-4F98-B077-4F165C03878C}" srcOrd="0" destOrd="0" presId="urn:microsoft.com/office/officeart/2005/8/layout/radial1"/>
    <dgm:cxn modelId="{6952C306-DDA4-4D9A-B3D6-32DF49A342C8}" type="presOf" srcId="{A49C3AA6-1259-4A6B-AB59-FD1BFB2A3697}" destId="{76DB5D37-B8CC-4BE7-97F3-7A68E0BF8E00}" srcOrd="1" destOrd="0" presId="urn:microsoft.com/office/officeart/2005/8/layout/radial1"/>
    <dgm:cxn modelId="{70DC9019-0A5A-4E11-BC69-5C293E868F27}" srcId="{E84E1B84-3CD2-4E79-B907-3A8C540FF677}" destId="{0063BC1E-4F2A-4630-A1FB-3ED17A168E50}" srcOrd="7" destOrd="0" parTransId="{B6E13B22-4652-4E3B-97A9-B97212DBEE63}" sibTransId="{9BBA55E2-2BB5-4B01-BC84-AC6837C01150}"/>
    <dgm:cxn modelId="{D35AD31E-FC9D-4AC4-B804-C521CEF69884}" type="presOf" srcId="{FE86860E-07DE-46EE-992D-D7E8A383D4D0}" destId="{9E57A74D-5B64-47F2-86CE-1EAD352A6938}" srcOrd="0" destOrd="0" presId="urn:microsoft.com/office/officeart/2005/8/layout/radial1"/>
    <dgm:cxn modelId="{DDD8FA21-57BD-4436-A446-3C4829FC6979}" type="presOf" srcId="{CADD3642-2CAF-4730-9BA9-494CA98099EE}" destId="{04BFF170-F010-4498-AC2A-3FEB37118A84}" srcOrd="0" destOrd="0" presId="urn:microsoft.com/office/officeart/2005/8/layout/radial1"/>
    <dgm:cxn modelId="{1049B72D-F8D3-4F5D-A6C2-B8BF2BFF686C}" srcId="{E84E1B84-3CD2-4E79-B907-3A8C540FF677}" destId="{4DCFEA75-4287-42F2-A3BF-1F4F68A43C2D}" srcOrd="4" destOrd="0" parTransId="{738A031B-983E-44F5-9333-4C77F130219F}" sibTransId="{8981883D-4B3B-411F-822C-AEA2037D20B6}"/>
    <dgm:cxn modelId="{11CA0B2E-0CAE-467E-9FB3-4CE791DD9FAE}" type="presOf" srcId="{C325654A-7D4B-404F-AF82-AC13ABD59F15}" destId="{B6A67962-DB26-4915-9FFC-C9656CF943B7}" srcOrd="0" destOrd="0" presId="urn:microsoft.com/office/officeart/2005/8/layout/radial1"/>
    <dgm:cxn modelId="{3680962F-B792-4452-B22A-92A3B6674978}" type="presOf" srcId="{738A031B-983E-44F5-9333-4C77F130219F}" destId="{30490E70-9E90-48A4-9E0A-6ED8B9DA6A23}" srcOrd="0" destOrd="0" presId="urn:microsoft.com/office/officeart/2005/8/layout/radial1"/>
    <dgm:cxn modelId="{12246831-BAC6-499F-BE31-4AA3032381BB}" type="presOf" srcId="{021BA87A-5DF5-4B9B-86FA-C471E910F0DC}" destId="{E65336EE-1B66-49CA-B6CE-4E330476B3BA}" srcOrd="1" destOrd="0" presId="urn:microsoft.com/office/officeart/2005/8/layout/radial1"/>
    <dgm:cxn modelId="{F3F9D031-21AE-4828-B4AB-D6820AE328F2}" srcId="{E84E1B84-3CD2-4E79-B907-3A8C540FF677}" destId="{A784734D-B94E-459B-8CF0-F9E256C8716E}" srcOrd="3" destOrd="0" parTransId="{0BB89FC0-8029-4BFB-BCE7-05685B1252AC}" sibTransId="{5A60D2B5-3915-4118-9065-E8AF80F061BA}"/>
    <dgm:cxn modelId="{4CFFE632-1DDB-4972-AFA3-9F9D8896592E}" type="presOf" srcId="{1783DBA8-A1AB-4334-B5C5-F7F4FEE096C3}" destId="{A6CFE1D6-2E3F-44AD-BA8D-DC3BD177D9C7}" srcOrd="1" destOrd="0" presId="urn:microsoft.com/office/officeart/2005/8/layout/radial1"/>
    <dgm:cxn modelId="{57C83735-FD5F-4B5A-BE60-4FE66317A782}" type="presOf" srcId="{6DE46AB9-1799-4E64-9E67-E026179FA612}" destId="{60D3884D-A2C6-4559-8DB4-B3C2ADF83E78}" srcOrd="1" destOrd="0" presId="urn:microsoft.com/office/officeart/2005/8/layout/radial1"/>
    <dgm:cxn modelId="{DA934136-4498-4C53-972C-EC118367624C}" type="presOf" srcId="{4DCFEA75-4287-42F2-A3BF-1F4F68A43C2D}" destId="{20AF8D44-AA5E-4C44-85D2-72261009F652}" srcOrd="0" destOrd="0" presId="urn:microsoft.com/office/officeart/2005/8/layout/radial1"/>
    <dgm:cxn modelId="{4A359F38-0062-468F-BEFB-F2F09FB6B9F0}" type="presOf" srcId="{DF3105F6-0380-4FFC-96C7-9E3737EF12AB}" destId="{EBFC3C6D-1DEF-4585-A3B8-A4B9D55DD413}" srcOrd="0" destOrd="0" presId="urn:microsoft.com/office/officeart/2005/8/layout/radial1"/>
    <dgm:cxn modelId="{1F66F341-F245-43AB-BB70-A10115E6E453}" type="presOf" srcId="{1783DBA8-A1AB-4334-B5C5-F7F4FEE096C3}" destId="{15A71F03-90B7-40BD-9E8B-BF5A06004D1A}" srcOrd="0" destOrd="0" presId="urn:microsoft.com/office/officeart/2005/8/layout/radial1"/>
    <dgm:cxn modelId="{81B67347-AB2F-4DA9-BB09-B1B784FF3D1D}" srcId="{08BA5D5A-1B37-4356-A14F-ACBE600FB39C}" destId="{E84E1B84-3CD2-4E79-B907-3A8C540FF677}" srcOrd="0" destOrd="0" parTransId="{84DE936C-FDE8-47E7-BE4A-167AD4A08618}" sibTransId="{1840B19B-24D5-487D-A760-BA3C4CC39A2B}"/>
    <dgm:cxn modelId="{F5102A53-7587-45C5-8B58-8B09EB417A3F}" srcId="{E84E1B84-3CD2-4E79-B907-3A8C540FF677}" destId="{7378C994-008F-4B40-9C49-BD71EFFB12A3}" srcOrd="1" destOrd="0" parTransId="{6DE46AB9-1799-4E64-9E67-E026179FA612}" sibTransId="{E9A26C86-F9AB-4030-B71E-DB576A03A15C}"/>
    <dgm:cxn modelId="{2E13B657-B022-45B5-BF16-56C1B14BCE5B}" type="presOf" srcId="{0BB89FC0-8029-4BFB-BCE7-05685B1252AC}" destId="{5B46399C-8020-4DEB-9222-B3B23F267BD2}" srcOrd="0" destOrd="0" presId="urn:microsoft.com/office/officeart/2005/8/layout/radial1"/>
    <dgm:cxn modelId="{9E80515D-1DF8-4937-AB28-EC8D30A78144}" type="presOf" srcId="{238CCFB9-2596-441D-93F3-2125555CBCE4}" destId="{80ABCD39-4C17-4098-9876-B971B359F0E3}" srcOrd="0" destOrd="0" presId="urn:microsoft.com/office/officeart/2005/8/layout/radial1"/>
    <dgm:cxn modelId="{DA676D65-5A84-4913-812F-B6668F86F066}" type="presOf" srcId="{F5990B1A-978C-4B82-B500-D7BF5DDFDF31}" destId="{7DAF4872-D1EB-4101-85BB-7AF5E6C16E1C}" srcOrd="0" destOrd="0" presId="urn:microsoft.com/office/officeart/2005/8/layout/radial1"/>
    <dgm:cxn modelId="{CA8CC46A-5EDD-48EF-80DA-7363684D2532}" type="presOf" srcId="{0BB89FC0-8029-4BFB-BCE7-05685B1252AC}" destId="{69D2EB3B-BDC7-4484-AB5D-BBFEDE12BD7B}" srcOrd="1" destOrd="0" presId="urn:microsoft.com/office/officeart/2005/8/layout/radial1"/>
    <dgm:cxn modelId="{3B8AFE6B-4C78-4759-8907-9F3E1277547F}" type="presOf" srcId="{E84E1B84-3CD2-4E79-B907-3A8C540FF677}" destId="{DADD5F7D-DD0A-4EE3-B43C-7701AD9671FC}" srcOrd="0" destOrd="0" presId="urn:microsoft.com/office/officeart/2005/8/layout/radial1"/>
    <dgm:cxn modelId="{E9C84E72-5BDC-4713-9541-130FD750DD3E}" srcId="{E84E1B84-3CD2-4E79-B907-3A8C540FF677}" destId="{DF3105F6-0380-4FFC-96C7-9E3737EF12AB}" srcOrd="5" destOrd="0" parTransId="{CADD3642-2CAF-4730-9BA9-494CA98099EE}" sibTransId="{EE2CEA35-93E5-4F1E-87EE-698904DB3A01}"/>
    <dgm:cxn modelId="{7F38D280-F7EF-430B-988C-7F572068053E}" srcId="{E84E1B84-3CD2-4E79-B907-3A8C540FF677}" destId="{B4543E51-E085-4950-BD16-8B9204F0BD57}" srcOrd="2" destOrd="0" parTransId="{238CCFB9-2596-441D-93F3-2125555CBCE4}" sibTransId="{A2BFBD7B-3490-42D0-91A8-10F5CFECE62E}"/>
    <dgm:cxn modelId="{3AF31681-4FB4-489D-81DD-70DEA47CF8D8}" type="presOf" srcId="{B4543E51-E085-4950-BD16-8B9204F0BD57}" destId="{40C61972-FEDA-436C-A93B-5329524CC6D9}" srcOrd="0" destOrd="0" presId="urn:microsoft.com/office/officeart/2005/8/layout/radial1"/>
    <dgm:cxn modelId="{3E7D4F8E-82E9-44E7-9277-5D5647DEF8DF}" type="presOf" srcId="{33A961D6-9C9F-4431-9741-43445859CFCD}" destId="{45CB6F77-53FC-4B73-8B88-7310FCDBC70D}" srcOrd="0" destOrd="0" presId="urn:microsoft.com/office/officeart/2005/8/layout/radial1"/>
    <dgm:cxn modelId="{5721F792-075D-4BEC-9A4D-66A1EFA76F2A}" type="presOf" srcId="{B6E13B22-4652-4E3B-97A9-B97212DBEE63}" destId="{360C0B3C-729E-4F2D-AAD1-9AF84112CBB6}" srcOrd="0" destOrd="0" presId="urn:microsoft.com/office/officeart/2005/8/layout/radial1"/>
    <dgm:cxn modelId="{9AA72B93-3B47-4D61-856C-1783B0EFFEBC}" srcId="{E84E1B84-3CD2-4E79-B907-3A8C540FF677}" destId="{33A961D6-9C9F-4431-9741-43445859CFCD}" srcOrd="6" destOrd="0" parTransId="{FE86860E-07DE-46EE-992D-D7E8A383D4D0}" sibTransId="{5635E490-BEA8-42AA-A478-2A90A60EA354}"/>
    <dgm:cxn modelId="{9414D3A3-9FA9-420E-AF58-C6FE9B433778}" type="presOf" srcId="{A784734D-B94E-459B-8CF0-F9E256C8716E}" destId="{91F0B4BE-D3F0-4610-97F0-F49D1FED0323}" srcOrd="0" destOrd="0" presId="urn:microsoft.com/office/officeart/2005/8/layout/radial1"/>
    <dgm:cxn modelId="{ECBBD9AD-533E-4D56-950E-D14FC6846784}" srcId="{E84E1B84-3CD2-4E79-B907-3A8C540FF677}" destId="{7C7FCCB2-082A-41A4-8377-BE2CF6CAA16E}" srcOrd="9" destOrd="0" parTransId="{021BA87A-5DF5-4B9B-86FA-C471E910F0DC}" sibTransId="{3E9FB2D9-1190-412D-91F7-4796F194904D}"/>
    <dgm:cxn modelId="{AF3C03AE-90BD-425B-A004-CD85158276AB}" type="presOf" srcId="{B6E13B22-4652-4E3B-97A9-B97212DBEE63}" destId="{3A8D41DF-AA05-41CD-9794-0596FD3CF87D}" srcOrd="1" destOrd="0" presId="urn:microsoft.com/office/officeart/2005/8/layout/radial1"/>
    <dgm:cxn modelId="{393BF5B4-D759-420D-81EE-A57746604E68}" type="presOf" srcId="{6DE46AB9-1799-4E64-9E67-E026179FA612}" destId="{14BDB5A2-D8EB-4559-883A-731E844650E6}" srcOrd="0" destOrd="0" presId="urn:microsoft.com/office/officeart/2005/8/layout/radial1"/>
    <dgm:cxn modelId="{8F46C2BA-CBEA-4927-B734-FF53BBA853A9}" type="presOf" srcId="{738A031B-983E-44F5-9333-4C77F130219F}" destId="{303B3AFF-FCA9-4922-B5FC-DC0E94BB41B1}" srcOrd="1" destOrd="0" presId="urn:microsoft.com/office/officeart/2005/8/layout/radial1"/>
    <dgm:cxn modelId="{F49736BF-7DC7-419B-A077-ADA0135D4DAC}" type="presOf" srcId="{FE86860E-07DE-46EE-992D-D7E8A383D4D0}" destId="{A3FABE7D-8135-4B09-AB35-F625C9D06573}" srcOrd="1" destOrd="0" presId="urn:microsoft.com/office/officeart/2005/8/layout/radial1"/>
    <dgm:cxn modelId="{2BA0B3C2-9711-433F-8533-D4F1D849164F}" srcId="{E84E1B84-3CD2-4E79-B907-3A8C540FF677}" destId="{C325654A-7D4B-404F-AF82-AC13ABD59F15}" srcOrd="0" destOrd="0" parTransId="{1783DBA8-A1AB-4334-B5C5-F7F4FEE096C3}" sibTransId="{926996FD-33F7-43D3-B355-B53895E1CC28}"/>
    <dgm:cxn modelId="{C1A68FC4-4BC9-427A-A6D9-F13ADE93D4F8}" type="presOf" srcId="{7378C994-008F-4B40-9C49-BD71EFFB12A3}" destId="{01F05717-4CE6-4927-8893-4301593E3D56}" srcOrd="0" destOrd="0" presId="urn:microsoft.com/office/officeart/2005/8/layout/radial1"/>
    <dgm:cxn modelId="{9EB701E1-968A-4E12-B9C4-0039F721734F}" type="presOf" srcId="{A49C3AA6-1259-4A6B-AB59-FD1BFB2A3697}" destId="{1E88B56C-CA25-41B5-B77F-47A96AE80C75}" srcOrd="0" destOrd="0" presId="urn:microsoft.com/office/officeart/2005/8/layout/radial1"/>
    <dgm:cxn modelId="{94330DE2-2A37-4C5F-A3C4-CCC271A19E2E}" type="presOf" srcId="{238CCFB9-2596-441D-93F3-2125555CBCE4}" destId="{C245343E-FF9B-4532-99C4-8FB8D7416EF5}" srcOrd="1" destOrd="0" presId="urn:microsoft.com/office/officeart/2005/8/layout/radial1"/>
    <dgm:cxn modelId="{03835DEE-E570-488D-8E8D-420A448E802E}" type="presOf" srcId="{021BA87A-5DF5-4B9B-86FA-C471E910F0DC}" destId="{8165789C-E0F2-442B-BDC7-9F7C05A967B8}" srcOrd="0" destOrd="0" presId="urn:microsoft.com/office/officeart/2005/8/layout/radial1"/>
    <dgm:cxn modelId="{ECB4BDF2-330F-49D8-9951-3AB474947E9D}" type="presOf" srcId="{7C7FCCB2-082A-41A4-8377-BE2CF6CAA16E}" destId="{199BEA29-76BC-4EC9-9825-C4E47931F091}" srcOrd="0" destOrd="0" presId="urn:microsoft.com/office/officeart/2005/8/layout/radial1"/>
    <dgm:cxn modelId="{B8882CF8-7076-4013-A55C-55E9F98EA74A}" type="presOf" srcId="{0063BC1E-4F2A-4630-A1FB-3ED17A168E50}" destId="{0B900C66-6708-4875-BDA6-85AF894178AB}" srcOrd="0" destOrd="0" presId="urn:microsoft.com/office/officeart/2005/8/layout/radial1"/>
    <dgm:cxn modelId="{96E833F9-2033-4CC3-84CB-43C0ECE6A2BB}" srcId="{E84E1B84-3CD2-4E79-B907-3A8C540FF677}" destId="{F5990B1A-978C-4B82-B500-D7BF5DDFDF31}" srcOrd="8" destOrd="0" parTransId="{A49C3AA6-1259-4A6B-AB59-FD1BFB2A3697}" sibTransId="{11CA6EC7-5F67-4D61-A301-D05F208A02C8}"/>
    <dgm:cxn modelId="{1712D2F9-648E-4E88-816C-5A524D354F13}" type="presOf" srcId="{CADD3642-2CAF-4730-9BA9-494CA98099EE}" destId="{91FA7941-9DF7-4943-B38A-4C78C5F3928B}" srcOrd="1" destOrd="0" presId="urn:microsoft.com/office/officeart/2005/8/layout/radial1"/>
    <dgm:cxn modelId="{DD959380-679A-4DEF-86B3-3876C5EC65BB}" type="presParOf" srcId="{6A70D249-FD7E-4F98-B077-4F165C03878C}" destId="{DADD5F7D-DD0A-4EE3-B43C-7701AD9671FC}" srcOrd="0" destOrd="0" presId="urn:microsoft.com/office/officeart/2005/8/layout/radial1"/>
    <dgm:cxn modelId="{89F48E56-A446-4D12-BFBE-069BA8CCFCFC}" type="presParOf" srcId="{6A70D249-FD7E-4F98-B077-4F165C03878C}" destId="{15A71F03-90B7-40BD-9E8B-BF5A06004D1A}" srcOrd="1" destOrd="0" presId="urn:microsoft.com/office/officeart/2005/8/layout/radial1"/>
    <dgm:cxn modelId="{5F5B29C6-3113-4D4A-A8BE-9C7F420BD55D}" type="presParOf" srcId="{15A71F03-90B7-40BD-9E8B-BF5A06004D1A}" destId="{A6CFE1D6-2E3F-44AD-BA8D-DC3BD177D9C7}" srcOrd="0" destOrd="0" presId="urn:microsoft.com/office/officeart/2005/8/layout/radial1"/>
    <dgm:cxn modelId="{456ED208-DECE-45C8-9C52-39B81207A7C6}" type="presParOf" srcId="{6A70D249-FD7E-4F98-B077-4F165C03878C}" destId="{B6A67962-DB26-4915-9FFC-C9656CF943B7}" srcOrd="2" destOrd="0" presId="urn:microsoft.com/office/officeart/2005/8/layout/radial1"/>
    <dgm:cxn modelId="{16425087-F5B8-46C5-AEDA-D2C3245DF9D2}" type="presParOf" srcId="{6A70D249-FD7E-4F98-B077-4F165C03878C}" destId="{14BDB5A2-D8EB-4559-883A-731E844650E6}" srcOrd="3" destOrd="0" presId="urn:microsoft.com/office/officeart/2005/8/layout/radial1"/>
    <dgm:cxn modelId="{242E8F80-FFB3-4CF7-863D-9F0046FF4AD0}" type="presParOf" srcId="{14BDB5A2-D8EB-4559-883A-731E844650E6}" destId="{60D3884D-A2C6-4559-8DB4-B3C2ADF83E78}" srcOrd="0" destOrd="0" presId="urn:microsoft.com/office/officeart/2005/8/layout/radial1"/>
    <dgm:cxn modelId="{D4C28F9F-B549-413C-AE48-51D97DA83D5C}" type="presParOf" srcId="{6A70D249-FD7E-4F98-B077-4F165C03878C}" destId="{01F05717-4CE6-4927-8893-4301593E3D56}" srcOrd="4" destOrd="0" presId="urn:microsoft.com/office/officeart/2005/8/layout/radial1"/>
    <dgm:cxn modelId="{0BCF6D1E-6018-4CB3-8182-542E6A1729C2}" type="presParOf" srcId="{6A70D249-FD7E-4F98-B077-4F165C03878C}" destId="{80ABCD39-4C17-4098-9876-B971B359F0E3}" srcOrd="5" destOrd="0" presId="urn:microsoft.com/office/officeart/2005/8/layout/radial1"/>
    <dgm:cxn modelId="{A40FE585-8CCB-492C-9EA8-F19D23435471}" type="presParOf" srcId="{80ABCD39-4C17-4098-9876-B971B359F0E3}" destId="{C245343E-FF9B-4532-99C4-8FB8D7416EF5}" srcOrd="0" destOrd="0" presId="urn:microsoft.com/office/officeart/2005/8/layout/radial1"/>
    <dgm:cxn modelId="{27FB2355-6497-4645-B5C9-93B9C0C8B43E}" type="presParOf" srcId="{6A70D249-FD7E-4F98-B077-4F165C03878C}" destId="{40C61972-FEDA-436C-A93B-5329524CC6D9}" srcOrd="6" destOrd="0" presId="urn:microsoft.com/office/officeart/2005/8/layout/radial1"/>
    <dgm:cxn modelId="{B1C36594-E961-4AD1-9492-FA07F3B53CB8}" type="presParOf" srcId="{6A70D249-FD7E-4F98-B077-4F165C03878C}" destId="{5B46399C-8020-4DEB-9222-B3B23F267BD2}" srcOrd="7" destOrd="0" presId="urn:microsoft.com/office/officeart/2005/8/layout/radial1"/>
    <dgm:cxn modelId="{BA3DB09B-6235-4B9D-BC7D-5AFB4BD2114D}" type="presParOf" srcId="{5B46399C-8020-4DEB-9222-B3B23F267BD2}" destId="{69D2EB3B-BDC7-4484-AB5D-BBFEDE12BD7B}" srcOrd="0" destOrd="0" presId="urn:microsoft.com/office/officeart/2005/8/layout/radial1"/>
    <dgm:cxn modelId="{99BA48B1-7601-45E0-B34F-ACBE056435E3}" type="presParOf" srcId="{6A70D249-FD7E-4F98-B077-4F165C03878C}" destId="{91F0B4BE-D3F0-4610-97F0-F49D1FED0323}" srcOrd="8" destOrd="0" presId="urn:microsoft.com/office/officeart/2005/8/layout/radial1"/>
    <dgm:cxn modelId="{6BAF3DAB-B033-4F3C-8D18-B8CC2D7A3320}" type="presParOf" srcId="{6A70D249-FD7E-4F98-B077-4F165C03878C}" destId="{30490E70-9E90-48A4-9E0A-6ED8B9DA6A23}" srcOrd="9" destOrd="0" presId="urn:microsoft.com/office/officeart/2005/8/layout/radial1"/>
    <dgm:cxn modelId="{310AF2D4-BB6A-44E7-B33E-8BE2066F16D8}" type="presParOf" srcId="{30490E70-9E90-48A4-9E0A-6ED8B9DA6A23}" destId="{303B3AFF-FCA9-4922-B5FC-DC0E94BB41B1}" srcOrd="0" destOrd="0" presId="urn:microsoft.com/office/officeart/2005/8/layout/radial1"/>
    <dgm:cxn modelId="{057E405B-5A3B-434F-AE24-476CE557A6F5}" type="presParOf" srcId="{6A70D249-FD7E-4F98-B077-4F165C03878C}" destId="{20AF8D44-AA5E-4C44-85D2-72261009F652}" srcOrd="10" destOrd="0" presId="urn:microsoft.com/office/officeart/2005/8/layout/radial1"/>
    <dgm:cxn modelId="{6B9B5B51-1B19-4586-A059-7A4634AB5845}" type="presParOf" srcId="{6A70D249-FD7E-4F98-B077-4F165C03878C}" destId="{04BFF170-F010-4498-AC2A-3FEB37118A84}" srcOrd="11" destOrd="0" presId="urn:microsoft.com/office/officeart/2005/8/layout/radial1"/>
    <dgm:cxn modelId="{02D4D8F4-4F73-48AE-961C-7954D0A7DC69}" type="presParOf" srcId="{04BFF170-F010-4498-AC2A-3FEB37118A84}" destId="{91FA7941-9DF7-4943-B38A-4C78C5F3928B}" srcOrd="0" destOrd="0" presId="urn:microsoft.com/office/officeart/2005/8/layout/radial1"/>
    <dgm:cxn modelId="{25DA9D70-4A8D-486B-AE43-3E633789786C}" type="presParOf" srcId="{6A70D249-FD7E-4F98-B077-4F165C03878C}" destId="{EBFC3C6D-1DEF-4585-A3B8-A4B9D55DD413}" srcOrd="12" destOrd="0" presId="urn:microsoft.com/office/officeart/2005/8/layout/radial1"/>
    <dgm:cxn modelId="{F75981DA-468E-4277-A1D2-D452C4FB6C94}" type="presParOf" srcId="{6A70D249-FD7E-4F98-B077-4F165C03878C}" destId="{9E57A74D-5B64-47F2-86CE-1EAD352A6938}" srcOrd="13" destOrd="0" presId="urn:microsoft.com/office/officeart/2005/8/layout/radial1"/>
    <dgm:cxn modelId="{AC248AA8-F2D3-4F37-805A-914DD87384A2}" type="presParOf" srcId="{9E57A74D-5B64-47F2-86CE-1EAD352A6938}" destId="{A3FABE7D-8135-4B09-AB35-F625C9D06573}" srcOrd="0" destOrd="0" presId="urn:microsoft.com/office/officeart/2005/8/layout/radial1"/>
    <dgm:cxn modelId="{6F4FE362-CAEC-4101-AA7D-3B46B2AA8727}" type="presParOf" srcId="{6A70D249-FD7E-4F98-B077-4F165C03878C}" destId="{45CB6F77-53FC-4B73-8B88-7310FCDBC70D}" srcOrd="14" destOrd="0" presId="urn:microsoft.com/office/officeart/2005/8/layout/radial1"/>
    <dgm:cxn modelId="{242F287D-3874-4D6B-9323-BCAFD29C7E4D}" type="presParOf" srcId="{6A70D249-FD7E-4F98-B077-4F165C03878C}" destId="{360C0B3C-729E-4F2D-AAD1-9AF84112CBB6}" srcOrd="15" destOrd="0" presId="urn:microsoft.com/office/officeart/2005/8/layout/radial1"/>
    <dgm:cxn modelId="{EBB00D97-EEDE-4077-B62B-49A76BEBB6C6}" type="presParOf" srcId="{360C0B3C-729E-4F2D-AAD1-9AF84112CBB6}" destId="{3A8D41DF-AA05-41CD-9794-0596FD3CF87D}" srcOrd="0" destOrd="0" presId="urn:microsoft.com/office/officeart/2005/8/layout/radial1"/>
    <dgm:cxn modelId="{4E447C50-193D-477B-B58F-E63A0F54DD9C}" type="presParOf" srcId="{6A70D249-FD7E-4F98-B077-4F165C03878C}" destId="{0B900C66-6708-4875-BDA6-85AF894178AB}" srcOrd="16" destOrd="0" presId="urn:microsoft.com/office/officeart/2005/8/layout/radial1"/>
    <dgm:cxn modelId="{99EA2A86-3743-4B47-80CA-5905FC83E941}" type="presParOf" srcId="{6A70D249-FD7E-4F98-B077-4F165C03878C}" destId="{1E88B56C-CA25-41B5-B77F-47A96AE80C75}" srcOrd="17" destOrd="0" presId="urn:microsoft.com/office/officeart/2005/8/layout/radial1"/>
    <dgm:cxn modelId="{D74BBE8A-7405-4C49-A1D7-F41703363807}" type="presParOf" srcId="{1E88B56C-CA25-41B5-B77F-47A96AE80C75}" destId="{76DB5D37-B8CC-4BE7-97F3-7A68E0BF8E00}" srcOrd="0" destOrd="0" presId="urn:microsoft.com/office/officeart/2005/8/layout/radial1"/>
    <dgm:cxn modelId="{A6FEC677-B9E3-4392-9B80-A6D3474FF4D2}" type="presParOf" srcId="{6A70D249-FD7E-4F98-B077-4F165C03878C}" destId="{7DAF4872-D1EB-4101-85BB-7AF5E6C16E1C}" srcOrd="18" destOrd="0" presId="urn:microsoft.com/office/officeart/2005/8/layout/radial1"/>
    <dgm:cxn modelId="{6C4B3DEE-8C3D-4CFA-87D8-29A7D38FC310}" type="presParOf" srcId="{6A70D249-FD7E-4F98-B077-4F165C03878C}" destId="{8165789C-E0F2-442B-BDC7-9F7C05A967B8}" srcOrd="19" destOrd="0" presId="urn:microsoft.com/office/officeart/2005/8/layout/radial1"/>
    <dgm:cxn modelId="{F623290A-C118-4EBB-8571-DEA51E047C69}" type="presParOf" srcId="{8165789C-E0F2-442B-BDC7-9F7C05A967B8}" destId="{E65336EE-1B66-49CA-B6CE-4E330476B3BA}" srcOrd="0" destOrd="0" presId="urn:microsoft.com/office/officeart/2005/8/layout/radial1"/>
    <dgm:cxn modelId="{8E47E997-67FB-4C0B-A339-10889580E62C}" type="presParOf" srcId="{6A70D249-FD7E-4F98-B077-4F165C03878C}" destId="{199BEA29-76BC-4EC9-9825-C4E47931F091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BA5D5A-1B37-4356-A14F-ACBE600FB39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BE"/>
        </a:p>
      </dgm:t>
    </dgm:pt>
    <dgm:pt modelId="{E84E1B84-3CD2-4E79-B907-3A8C540FF677}">
      <dgm:prSet phldrT="[Tekst]" custT="1"/>
      <dgm:spPr>
        <a:solidFill>
          <a:schemeClr val="tx2"/>
        </a:solidFill>
      </dgm:spPr>
      <dgm:t>
        <a:bodyPr/>
        <a:lstStyle/>
        <a:p>
          <a:r>
            <a:rPr lang="nl-BE" sz="800" dirty="0"/>
            <a:t>CBC</a:t>
          </a:r>
        </a:p>
      </dgm:t>
    </dgm:pt>
    <dgm:pt modelId="{84DE936C-FDE8-47E7-BE4A-167AD4A08618}" type="parTrans" cxnId="{81B67347-AB2F-4DA9-BB09-B1B784FF3D1D}">
      <dgm:prSet/>
      <dgm:spPr/>
      <dgm:t>
        <a:bodyPr/>
        <a:lstStyle/>
        <a:p>
          <a:endParaRPr lang="nl-BE" sz="800"/>
        </a:p>
      </dgm:t>
    </dgm:pt>
    <dgm:pt modelId="{1840B19B-24D5-487D-A760-BA3C4CC39A2B}" type="sibTrans" cxnId="{81B67347-AB2F-4DA9-BB09-B1B784FF3D1D}">
      <dgm:prSet/>
      <dgm:spPr/>
      <dgm:t>
        <a:bodyPr/>
        <a:lstStyle/>
        <a:p>
          <a:endParaRPr lang="nl-BE" sz="800"/>
        </a:p>
      </dgm:t>
    </dgm:pt>
    <dgm:pt modelId="{C325654A-7D4B-404F-AF82-AC13ABD59F15}">
      <dgm:prSet phldrT="[Tekst]" custT="1"/>
      <dgm:spPr/>
      <dgm:t>
        <a:bodyPr/>
        <a:lstStyle/>
        <a:p>
          <a:r>
            <a:rPr lang="nl-BE" sz="800" dirty="0" err="1"/>
            <a:t>Chimie</a:t>
          </a:r>
          <a:endParaRPr lang="nl-BE" sz="800" dirty="0"/>
        </a:p>
      </dgm:t>
    </dgm:pt>
    <dgm:pt modelId="{1783DBA8-A1AB-4334-B5C5-F7F4FEE096C3}" type="parTrans" cxnId="{2BA0B3C2-9711-433F-8533-D4F1D849164F}">
      <dgm:prSet custT="1"/>
      <dgm:spPr/>
      <dgm:t>
        <a:bodyPr/>
        <a:lstStyle/>
        <a:p>
          <a:endParaRPr lang="nl-BE" sz="800"/>
        </a:p>
      </dgm:t>
    </dgm:pt>
    <dgm:pt modelId="{926996FD-33F7-43D3-B355-B53895E1CC28}" type="sibTrans" cxnId="{2BA0B3C2-9711-433F-8533-D4F1D849164F}">
      <dgm:prSet/>
      <dgm:spPr/>
      <dgm:t>
        <a:bodyPr/>
        <a:lstStyle/>
        <a:p>
          <a:endParaRPr lang="nl-BE" sz="800"/>
        </a:p>
      </dgm:t>
    </dgm:pt>
    <dgm:pt modelId="{A784734D-B94E-459B-8CF0-F9E256C8716E}">
      <dgm:prSet phldrT="[Tekst]" custT="1"/>
      <dgm:spPr/>
      <dgm:t>
        <a:bodyPr/>
        <a:lstStyle/>
        <a:p>
          <a:r>
            <a:rPr lang="nl-BE" sz="800" dirty="0"/>
            <a:t>Maladies </a:t>
          </a:r>
          <a:r>
            <a:rPr lang="nl-BE" sz="800" dirty="0" err="1"/>
            <a:t>rares</a:t>
          </a:r>
          <a:endParaRPr lang="nl-BE" sz="800" dirty="0"/>
        </a:p>
      </dgm:t>
    </dgm:pt>
    <dgm:pt modelId="{0BB89FC0-8029-4BFB-BCE7-05685B1252AC}" type="parTrans" cxnId="{F3F9D031-21AE-4828-B4AB-D6820AE328F2}">
      <dgm:prSet custT="1"/>
      <dgm:spPr/>
      <dgm:t>
        <a:bodyPr/>
        <a:lstStyle/>
        <a:p>
          <a:endParaRPr lang="nl-BE" sz="800"/>
        </a:p>
      </dgm:t>
    </dgm:pt>
    <dgm:pt modelId="{5A60D2B5-3915-4118-9065-E8AF80F061BA}" type="sibTrans" cxnId="{F3F9D031-21AE-4828-B4AB-D6820AE328F2}">
      <dgm:prSet/>
      <dgm:spPr/>
      <dgm:t>
        <a:bodyPr/>
        <a:lstStyle/>
        <a:p>
          <a:endParaRPr lang="nl-BE" sz="800"/>
        </a:p>
      </dgm:t>
    </dgm:pt>
    <dgm:pt modelId="{4DCFEA75-4287-42F2-A3BF-1F4F68A43C2D}">
      <dgm:prSet phldrT="[Tekst]" custT="1"/>
      <dgm:spPr/>
      <dgm:t>
        <a:bodyPr/>
        <a:lstStyle/>
        <a:p>
          <a:r>
            <a:rPr lang="nl-BE" sz="800" dirty="0"/>
            <a:t>Microbiologie</a:t>
          </a:r>
        </a:p>
      </dgm:t>
    </dgm:pt>
    <dgm:pt modelId="{738A031B-983E-44F5-9333-4C77F130219F}" type="parTrans" cxnId="{1049B72D-F8D3-4F5D-A6C2-B8BF2BFF686C}">
      <dgm:prSet custT="1"/>
      <dgm:spPr/>
      <dgm:t>
        <a:bodyPr/>
        <a:lstStyle/>
        <a:p>
          <a:endParaRPr lang="nl-BE" sz="800"/>
        </a:p>
      </dgm:t>
    </dgm:pt>
    <dgm:pt modelId="{8981883D-4B3B-411F-822C-AEA2037D20B6}" type="sibTrans" cxnId="{1049B72D-F8D3-4F5D-A6C2-B8BF2BFF686C}">
      <dgm:prSet/>
      <dgm:spPr/>
      <dgm:t>
        <a:bodyPr/>
        <a:lstStyle/>
        <a:p>
          <a:endParaRPr lang="nl-BE" sz="800"/>
        </a:p>
      </dgm:t>
    </dgm:pt>
    <dgm:pt modelId="{7378C994-008F-4B40-9C49-BD71EFFB12A3}">
      <dgm:prSet phldrT="[Tekst]" custT="1"/>
      <dgm:spPr/>
      <dgm:t>
        <a:bodyPr/>
        <a:lstStyle/>
        <a:p>
          <a:r>
            <a:rPr lang="nl-BE" sz="800" dirty="0"/>
            <a:t>(</a:t>
          </a:r>
          <a:r>
            <a:rPr lang="nl-BE" sz="800" dirty="0" err="1"/>
            <a:t>Immuno</a:t>
          </a:r>
          <a:r>
            <a:rPr lang="nl-BE" sz="800" dirty="0"/>
            <a:t>-)Hematologie</a:t>
          </a:r>
        </a:p>
      </dgm:t>
    </dgm:pt>
    <dgm:pt modelId="{6DE46AB9-1799-4E64-9E67-E026179FA612}" type="parTrans" cxnId="{F5102A53-7587-45C5-8B58-8B09EB417A3F}">
      <dgm:prSet custT="1"/>
      <dgm:spPr/>
      <dgm:t>
        <a:bodyPr/>
        <a:lstStyle/>
        <a:p>
          <a:endParaRPr lang="nl-BE" sz="800"/>
        </a:p>
      </dgm:t>
    </dgm:pt>
    <dgm:pt modelId="{E9A26C86-F9AB-4030-B71E-DB576A03A15C}" type="sibTrans" cxnId="{F5102A53-7587-45C5-8B58-8B09EB417A3F}">
      <dgm:prSet/>
      <dgm:spPr/>
      <dgm:t>
        <a:bodyPr/>
        <a:lstStyle/>
        <a:p>
          <a:endParaRPr lang="nl-BE" sz="800"/>
        </a:p>
      </dgm:t>
    </dgm:pt>
    <dgm:pt modelId="{B4543E51-E085-4950-BD16-8B9204F0BD57}">
      <dgm:prSet phldrT="[Tekst]" custT="1"/>
      <dgm:spPr/>
      <dgm:t>
        <a:bodyPr/>
        <a:lstStyle/>
        <a:p>
          <a:r>
            <a:rPr lang="nl-BE" sz="800" dirty="0"/>
            <a:t>Immunologie &amp; Sérologie non-</a:t>
          </a:r>
          <a:r>
            <a:rPr lang="nl-BE" sz="800" dirty="0" err="1"/>
            <a:t>infectieuse</a:t>
          </a:r>
          <a:endParaRPr lang="nl-BE" sz="800" dirty="0"/>
        </a:p>
      </dgm:t>
    </dgm:pt>
    <dgm:pt modelId="{238CCFB9-2596-441D-93F3-2125555CBCE4}" type="parTrans" cxnId="{7F38D280-F7EF-430B-988C-7F572068053E}">
      <dgm:prSet custT="1"/>
      <dgm:spPr/>
      <dgm:t>
        <a:bodyPr/>
        <a:lstStyle/>
        <a:p>
          <a:endParaRPr lang="nl-BE" sz="800"/>
        </a:p>
      </dgm:t>
    </dgm:pt>
    <dgm:pt modelId="{A2BFBD7B-3490-42D0-91A8-10F5CFECE62E}" type="sibTrans" cxnId="{7F38D280-F7EF-430B-988C-7F572068053E}">
      <dgm:prSet/>
      <dgm:spPr/>
      <dgm:t>
        <a:bodyPr/>
        <a:lstStyle/>
        <a:p>
          <a:endParaRPr lang="nl-BE" sz="800"/>
        </a:p>
      </dgm:t>
    </dgm:pt>
    <dgm:pt modelId="{DF3105F6-0380-4FFC-96C7-9E3737EF12AB}">
      <dgm:prSet phldrT="[Tekst]" custT="1"/>
      <dgm:spPr/>
      <dgm:t>
        <a:bodyPr/>
        <a:lstStyle/>
        <a:p>
          <a:r>
            <a:rPr lang="nl-BE" sz="800" dirty="0" err="1"/>
            <a:t>Législation</a:t>
          </a:r>
          <a:endParaRPr lang="nl-BE" sz="800" dirty="0"/>
        </a:p>
      </dgm:t>
    </dgm:pt>
    <dgm:pt modelId="{CADD3642-2CAF-4730-9BA9-494CA98099EE}" type="parTrans" cxnId="{E9C84E72-5BDC-4713-9541-130FD750DD3E}">
      <dgm:prSet custT="1"/>
      <dgm:spPr/>
      <dgm:t>
        <a:bodyPr/>
        <a:lstStyle/>
        <a:p>
          <a:endParaRPr lang="nl-BE" sz="800"/>
        </a:p>
      </dgm:t>
    </dgm:pt>
    <dgm:pt modelId="{EE2CEA35-93E5-4F1E-87EE-698904DB3A01}" type="sibTrans" cxnId="{E9C84E72-5BDC-4713-9541-130FD750DD3E}">
      <dgm:prSet/>
      <dgm:spPr/>
      <dgm:t>
        <a:bodyPr/>
        <a:lstStyle/>
        <a:p>
          <a:endParaRPr lang="nl-BE" sz="800"/>
        </a:p>
      </dgm:t>
    </dgm:pt>
    <dgm:pt modelId="{33A961D6-9C9F-4431-9741-43445859CFCD}">
      <dgm:prSet phldrT="[Tekst]" custT="1"/>
      <dgm:spPr>
        <a:solidFill>
          <a:srgbClr val="00B050"/>
        </a:solidFill>
      </dgm:spPr>
      <dgm:t>
        <a:bodyPr/>
        <a:lstStyle/>
        <a:p>
          <a:r>
            <a:rPr lang="nl-BE" sz="800" dirty="0"/>
            <a:t>Guide </a:t>
          </a:r>
          <a:r>
            <a:rPr lang="nl-BE" sz="800" dirty="0" err="1"/>
            <a:t>Pratique</a:t>
          </a:r>
          <a:endParaRPr lang="nl-BE" sz="800" dirty="0"/>
        </a:p>
      </dgm:t>
    </dgm:pt>
    <dgm:pt modelId="{FE86860E-07DE-46EE-992D-D7E8A383D4D0}" type="parTrans" cxnId="{9AA72B93-3B47-4D61-856C-1783B0EFFEBC}">
      <dgm:prSet custT="1"/>
      <dgm:spPr/>
      <dgm:t>
        <a:bodyPr/>
        <a:lstStyle/>
        <a:p>
          <a:endParaRPr lang="nl-BE" sz="800"/>
        </a:p>
      </dgm:t>
    </dgm:pt>
    <dgm:pt modelId="{5635E490-BEA8-42AA-A478-2A90A60EA354}" type="sibTrans" cxnId="{9AA72B93-3B47-4D61-856C-1783B0EFFEBC}">
      <dgm:prSet/>
      <dgm:spPr/>
      <dgm:t>
        <a:bodyPr/>
        <a:lstStyle/>
        <a:p>
          <a:endParaRPr lang="nl-BE" sz="800"/>
        </a:p>
      </dgm:t>
    </dgm:pt>
    <dgm:pt modelId="{0063BC1E-4F2A-4630-A1FB-3ED17A168E50}">
      <dgm:prSet phldrT="[Tekst]" custT="1"/>
      <dgm:spPr/>
      <dgm:t>
        <a:bodyPr/>
        <a:lstStyle/>
        <a:p>
          <a:r>
            <a:rPr lang="nl-BE" sz="800" dirty="0"/>
            <a:t>IVDR</a:t>
          </a:r>
        </a:p>
      </dgm:t>
    </dgm:pt>
    <dgm:pt modelId="{B6E13B22-4652-4E3B-97A9-B97212DBEE63}" type="parTrans" cxnId="{70DC9019-0A5A-4E11-BC69-5C293E868F27}">
      <dgm:prSet custT="1"/>
      <dgm:spPr/>
      <dgm:t>
        <a:bodyPr/>
        <a:lstStyle/>
        <a:p>
          <a:endParaRPr lang="nl-BE" sz="800"/>
        </a:p>
      </dgm:t>
    </dgm:pt>
    <dgm:pt modelId="{9BBA55E2-2BB5-4B01-BC84-AC6837C01150}" type="sibTrans" cxnId="{70DC9019-0A5A-4E11-BC69-5C293E868F27}">
      <dgm:prSet/>
      <dgm:spPr/>
      <dgm:t>
        <a:bodyPr/>
        <a:lstStyle/>
        <a:p>
          <a:endParaRPr lang="nl-BE" sz="800"/>
        </a:p>
      </dgm:t>
    </dgm:pt>
    <dgm:pt modelId="{F5990B1A-978C-4B82-B500-D7BF5DDFDF31}">
      <dgm:prSet phldrT="[Tekst]" custT="1"/>
      <dgm:spPr/>
      <dgm:t>
        <a:bodyPr/>
        <a:lstStyle/>
        <a:p>
          <a:r>
            <a:rPr lang="nl-BE" sz="800" dirty="0" err="1"/>
            <a:t>Codage</a:t>
          </a:r>
          <a:endParaRPr lang="nl-BE" sz="800" dirty="0"/>
        </a:p>
      </dgm:t>
    </dgm:pt>
    <dgm:pt modelId="{A49C3AA6-1259-4A6B-AB59-FD1BFB2A3697}" type="parTrans" cxnId="{96E833F9-2033-4CC3-84CB-43C0ECE6A2BB}">
      <dgm:prSet custT="1"/>
      <dgm:spPr/>
      <dgm:t>
        <a:bodyPr/>
        <a:lstStyle/>
        <a:p>
          <a:endParaRPr lang="nl-BE" sz="800"/>
        </a:p>
      </dgm:t>
    </dgm:pt>
    <dgm:pt modelId="{11CA6EC7-5F67-4D61-A301-D05F208A02C8}" type="sibTrans" cxnId="{96E833F9-2033-4CC3-84CB-43C0ECE6A2BB}">
      <dgm:prSet/>
      <dgm:spPr/>
      <dgm:t>
        <a:bodyPr/>
        <a:lstStyle/>
        <a:p>
          <a:endParaRPr lang="nl-BE" sz="800"/>
        </a:p>
      </dgm:t>
    </dgm:pt>
    <dgm:pt modelId="{075BEDEC-ECB9-409B-A93E-3F102A3A34B3}">
      <dgm:prSet phldrT="[Tekst]" custT="1"/>
      <dgm:spPr/>
      <dgm:t>
        <a:bodyPr/>
        <a:lstStyle/>
        <a:p>
          <a:r>
            <a:rPr lang="nl-BE" sz="800" dirty="0"/>
            <a:t>POCT</a:t>
          </a:r>
        </a:p>
      </dgm:t>
    </dgm:pt>
    <dgm:pt modelId="{9C2A54FA-5C33-4359-AB31-30CA3A266311}" type="parTrans" cxnId="{AC932F72-CB62-4FE4-89D5-3169453E9B95}">
      <dgm:prSet custT="1"/>
      <dgm:spPr/>
      <dgm:t>
        <a:bodyPr/>
        <a:lstStyle/>
        <a:p>
          <a:endParaRPr lang="nl-BE" sz="800"/>
        </a:p>
      </dgm:t>
    </dgm:pt>
    <dgm:pt modelId="{32E595D4-4001-44E6-817C-C9B0ECF044CD}" type="sibTrans" cxnId="{AC932F72-CB62-4FE4-89D5-3169453E9B95}">
      <dgm:prSet/>
      <dgm:spPr/>
      <dgm:t>
        <a:bodyPr/>
        <a:lstStyle/>
        <a:p>
          <a:endParaRPr lang="nl-BE" sz="800"/>
        </a:p>
      </dgm:t>
    </dgm:pt>
    <dgm:pt modelId="{6A70D249-FD7E-4F98-B077-4F165C03878C}" type="pres">
      <dgm:prSet presAssocID="{08BA5D5A-1B37-4356-A14F-ACBE600FB39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ADD5F7D-DD0A-4EE3-B43C-7701AD9671FC}" type="pres">
      <dgm:prSet presAssocID="{E84E1B84-3CD2-4E79-B907-3A8C540FF677}" presName="centerShape" presStyleLbl="node0" presStyleIdx="0" presStyleCnt="1"/>
      <dgm:spPr/>
    </dgm:pt>
    <dgm:pt modelId="{15A71F03-90B7-40BD-9E8B-BF5A06004D1A}" type="pres">
      <dgm:prSet presAssocID="{1783DBA8-A1AB-4334-B5C5-F7F4FEE096C3}" presName="Name9" presStyleLbl="parChTrans1D2" presStyleIdx="0" presStyleCnt="10"/>
      <dgm:spPr/>
    </dgm:pt>
    <dgm:pt modelId="{A6CFE1D6-2E3F-44AD-BA8D-DC3BD177D9C7}" type="pres">
      <dgm:prSet presAssocID="{1783DBA8-A1AB-4334-B5C5-F7F4FEE096C3}" presName="connTx" presStyleLbl="parChTrans1D2" presStyleIdx="0" presStyleCnt="10"/>
      <dgm:spPr/>
    </dgm:pt>
    <dgm:pt modelId="{B6A67962-DB26-4915-9FFC-C9656CF943B7}" type="pres">
      <dgm:prSet presAssocID="{C325654A-7D4B-404F-AF82-AC13ABD59F15}" presName="node" presStyleLbl="node1" presStyleIdx="0" presStyleCnt="10">
        <dgm:presLayoutVars>
          <dgm:bulletEnabled val="1"/>
        </dgm:presLayoutVars>
      </dgm:prSet>
      <dgm:spPr/>
    </dgm:pt>
    <dgm:pt modelId="{14BDB5A2-D8EB-4559-883A-731E844650E6}" type="pres">
      <dgm:prSet presAssocID="{6DE46AB9-1799-4E64-9E67-E026179FA612}" presName="Name9" presStyleLbl="parChTrans1D2" presStyleIdx="1" presStyleCnt="10"/>
      <dgm:spPr/>
    </dgm:pt>
    <dgm:pt modelId="{60D3884D-A2C6-4559-8DB4-B3C2ADF83E78}" type="pres">
      <dgm:prSet presAssocID="{6DE46AB9-1799-4E64-9E67-E026179FA612}" presName="connTx" presStyleLbl="parChTrans1D2" presStyleIdx="1" presStyleCnt="10"/>
      <dgm:spPr/>
    </dgm:pt>
    <dgm:pt modelId="{01F05717-4CE6-4927-8893-4301593E3D56}" type="pres">
      <dgm:prSet presAssocID="{7378C994-008F-4B40-9C49-BD71EFFB12A3}" presName="node" presStyleLbl="node1" presStyleIdx="1" presStyleCnt="10">
        <dgm:presLayoutVars>
          <dgm:bulletEnabled val="1"/>
        </dgm:presLayoutVars>
      </dgm:prSet>
      <dgm:spPr/>
    </dgm:pt>
    <dgm:pt modelId="{80ABCD39-4C17-4098-9876-B971B359F0E3}" type="pres">
      <dgm:prSet presAssocID="{238CCFB9-2596-441D-93F3-2125555CBCE4}" presName="Name9" presStyleLbl="parChTrans1D2" presStyleIdx="2" presStyleCnt="10"/>
      <dgm:spPr/>
    </dgm:pt>
    <dgm:pt modelId="{C245343E-FF9B-4532-99C4-8FB8D7416EF5}" type="pres">
      <dgm:prSet presAssocID="{238CCFB9-2596-441D-93F3-2125555CBCE4}" presName="connTx" presStyleLbl="parChTrans1D2" presStyleIdx="2" presStyleCnt="10"/>
      <dgm:spPr/>
    </dgm:pt>
    <dgm:pt modelId="{40C61972-FEDA-436C-A93B-5329524CC6D9}" type="pres">
      <dgm:prSet presAssocID="{B4543E51-E085-4950-BD16-8B9204F0BD57}" presName="node" presStyleLbl="node1" presStyleIdx="2" presStyleCnt="10">
        <dgm:presLayoutVars>
          <dgm:bulletEnabled val="1"/>
        </dgm:presLayoutVars>
      </dgm:prSet>
      <dgm:spPr/>
    </dgm:pt>
    <dgm:pt modelId="{5B46399C-8020-4DEB-9222-B3B23F267BD2}" type="pres">
      <dgm:prSet presAssocID="{0BB89FC0-8029-4BFB-BCE7-05685B1252AC}" presName="Name9" presStyleLbl="parChTrans1D2" presStyleIdx="3" presStyleCnt="10"/>
      <dgm:spPr/>
    </dgm:pt>
    <dgm:pt modelId="{69D2EB3B-BDC7-4484-AB5D-BBFEDE12BD7B}" type="pres">
      <dgm:prSet presAssocID="{0BB89FC0-8029-4BFB-BCE7-05685B1252AC}" presName="connTx" presStyleLbl="parChTrans1D2" presStyleIdx="3" presStyleCnt="10"/>
      <dgm:spPr/>
    </dgm:pt>
    <dgm:pt modelId="{91F0B4BE-D3F0-4610-97F0-F49D1FED0323}" type="pres">
      <dgm:prSet presAssocID="{A784734D-B94E-459B-8CF0-F9E256C8716E}" presName="node" presStyleLbl="node1" presStyleIdx="3" presStyleCnt="10">
        <dgm:presLayoutVars>
          <dgm:bulletEnabled val="1"/>
        </dgm:presLayoutVars>
      </dgm:prSet>
      <dgm:spPr/>
    </dgm:pt>
    <dgm:pt modelId="{30490E70-9E90-48A4-9E0A-6ED8B9DA6A23}" type="pres">
      <dgm:prSet presAssocID="{738A031B-983E-44F5-9333-4C77F130219F}" presName="Name9" presStyleLbl="parChTrans1D2" presStyleIdx="4" presStyleCnt="10"/>
      <dgm:spPr/>
    </dgm:pt>
    <dgm:pt modelId="{303B3AFF-FCA9-4922-B5FC-DC0E94BB41B1}" type="pres">
      <dgm:prSet presAssocID="{738A031B-983E-44F5-9333-4C77F130219F}" presName="connTx" presStyleLbl="parChTrans1D2" presStyleIdx="4" presStyleCnt="10"/>
      <dgm:spPr/>
    </dgm:pt>
    <dgm:pt modelId="{20AF8D44-AA5E-4C44-85D2-72261009F652}" type="pres">
      <dgm:prSet presAssocID="{4DCFEA75-4287-42F2-A3BF-1F4F68A43C2D}" presName="node" presStyleLbl="node1" presStyleIdx="4" presStyleCnt="10">
        <dgm:presLayoutVars>
          <dgm:bulletEnabled val="1"/>
        </dgm:presLayoutVars>
      </dgm:prSet>
      <dgm:spPr/>
    </dgm:pt>
    <dgm:pt modelId="{04BFF170-F010-4498-AC2A-3FEB37118A84}" type="pres">
      <dgm:prSet presAssocID="{CADD3642-2CAF-4730-9BA9-494CA98099EE}" presName="Name9" presStyleLbl="parChTrans1D2" presStyleIdx="5" presStyleCnt="10"/>
      <dgm:spPr/>
    </dgm:pt>
    <dgm:pt modelId="{91FA7941-9DF7-4943-B38A-4C78C5F3928B}" type="pres">
      <dgm:prSet presAssocID="{CADD3642-2CAF-4730-9BA9-494CA98099EE}" presName="connTx" presStyleLbl="parChTrans1D2" presStyleIdx="5" presStyleCnt="10"/>
      <dgm:spPr/>
    </dgm:pt>
    <dgm:pt modelId="{EBFC3C6D-1DEF-4585-A3B8-A4B9D55DD413}" type="pres">
      <dgm:prSet presAssocID="{DF3105F6-0380-4FFC-96C7-9E3737EF12AB}" presName="node" presStyleLbl="node1" presStyleIdx="5" presStyleCnt="10">
        <dgm:presLayoutVars>
          <dgm:bulletEnabled val="1"/>
        </dgm:presLayoutVars>
      </dgm:prSet>
      <dgm:spPr/>
    </dgm:pt>
    <dgm:pt modelId="{9E57A74D-5B64-47F2-86CE-1EAD352A6938}" type="pres">
      <dgm:prSet presAssocID="{FE86860E-07DE-46EE-992D-D7E8A383D4D0}" presName="Name9" presStyleLbl="parChTrans1D2" presStyleIdx="6" presStyleCnt="10"/>
      <dgm:spPr/>
    </dgm:pt>
    <dgm:pt modelId="{A3FABE7D-8135-4B09-AB35-F625C9D06573}" type="pres">
      <dgm:prSet presAssocID="{FE86860E-07DE-46EE-992D-D7E8A383D4D0}" presName="connTx" presStyleLbl="parChTrans1D2" presStyleIdx="6" presStyleCnt="10"/>
      <dgm:spPr/>
    </dgm:pt>
    <dgm:pt modelId="{45CB6F77-53FC-4B73-8B88-7310FCDBC70D}" type="pres">
      <dgm:prSet presAssocID="{33A961D6-9C9F-4431-9741-43445859CFCD}" presName="node" presStyleLbl="node1" presStyleIdx="6" presStyleCnt="10">
        <dgm:presLayoutVars>
          <dgm:bulletEnabled val="1"/>
        </dgm:presLayoutVars>
      </dgm:prSet>
      <dgm:spPr/>
    </dgm:pt>
    <dgm:pt modelId="{360C0B3C-729E-4F2D-AAD1-9AF84112CBB6}" type="pres">
      <dgm:prSet presAssocID="{B6E13B22-4652-4E3B-97A9-B97212DBEE63}" presName="Name9" presStyleLbl="parChTrans1D2" presStyleIdx="7" presStyleCnt="10"/>
      <dgm:spPr/>
    </dgm:pt>
    <dgm:pt modelId="{3A8D41DF-AA05-41CD-9794-0596FD3CF87D}" type="pres">
      <dgm:prSet presAssocID="{B6E13B22-4652-4E3B-97A9-B97212DBEE63}" presName="connTx" presStyleLbl="parChTrans1D2" presStyleIdx="7" presStyleCnt="10"/>
      <dgm:spPr/>
    </dgm:pt>
    <dgm:pt modelId="{0B900C66-6708-4875-BDA6-85AF894178AB}" type="pres">
      <dgm:prSet presAssocID="{0063BC1E-4F2A-4630-A1FB-3ED17A168E50}" presName="node" presStyleLbl="node1" presStyleIdx="7" presStyleCnt="10">
        <dgm:presLayoutVars>
          <dgm:bulletEnabled val="1"/>
        </dgm:presLayoutVars>
      </dgm:prSet>
      <dgm:spPr/>
    </dgm:pt>
    <dgm:pt modelId="{1E88B56C-CA25-41B5-B77F-47A96AE80C75}" type="pres">
      <dgm:prSet presAssocID="{A49C3AA6-1259-4A6B-AB59-FD1BFB2A3697}" presName="Name9" presStyleLbl="parChTrans1D2" presStyleIdx="8" presStyleCnt="10"/>
      <dgm:spPr/>
    </dgm:pt>
    <dgm:pt modelId="{76DB5D37-B8CC-4BE7-97F3-7A68E0BF8E00}" type="pres">
      <dgm:prSet presAssocID="{A49C3AA6-1259-4A6B-AB59-FD1BFB2A3697}" presName="connTx" presStyleLbl="parChTrans1D2" presStyleIdx="8" presStyleCnt="10"/>
      <dgm:spPr/>
    </dgm:pt>
    <dgm:pt modelId="{7DAF4872-D1EB-4101-85BB-7AF5E6C16E1C}" type="pres">
      <dgm:prSet presAssocID="{F5990B1A-978C-4B82-B500-D7BF5DDFDF31}" presName="node" presStyleLbl="node1" presStyleIdx="8" presStyleCnt="10">
        <dgm:presLayoutVars>
          <dgm:bulletEnabled val="1"/>
        </dgm:presLayoutVars>
      </dgm:prSet>
      <dgm:spPr/>
    </dgm:pt>
    <dgm:pt modelId="{7A9CBDB7-D0C6-4A42-8FB2-A05CE2978351}" type="pres">
      <dgm:prSet presAssocID="{9C2A54FA-5C33-4359-AB31-30CA3A266311}" presName="Name9" presStyleLbl="parChTrans1D2" presStyleIdx="9" presStyleCnt="10"/>
      <dgm:spPr/>
    </dgm:pt>
    <dgm:pt modelId="{0746EF6F-AE40-4E9E-A3E7-3142E823E373}" type="pres">
      <dgm:prSet presAssocID="{9C2A54FA-5C33-4359-AB31-30CA3A266311}" presName="connTx" presStyleLbl="parChTrans1D2" presStyleIdx="9" presStyleCnt="10"/>
      <dgm:spPr/>
    </dgm:pt>
    <dgm:pt modelId="{D331CC42-6436-4ABF-B670-8C12E7B61F07}" type="pres">
      <dgm:prSet presAssocID="{075BEDEC-ECB9-409B-A93E-3F102A3A34B3}" presName="node" presStyleLbl="node1" presStyleIdx="9" presStyleCnt="10">
        <dgm:presLayoutVars>
          <dgm:bulletEnabled val="1"/>
        </dgm:presLayoutVars>
      </dgm:prSet>
      <dgm:spPr/>
    </dgm:pt>
  </dgm:ptLst>
  <dgm:cxnLst>
    <dgm:cxn modelId="{C6602402-79D0-488B-9EA0-F9F9BD12CB88}" type="presOf" srcId="{08BA5D5A-1B37-4356-A14F-ACBE600FB39C}" destId="{6A70D249-FD7E-4F98-B077-4F165C03878C}" srcOrd="0" destOrd="0" presId="urn:microsoft.com/office/officeart/2005/8/layout/radial1"/>
    <dgm:cxn modelId="{6952C306-DDA4-4D9A-B3D6-32DF49A342C8}" type="presOf" srcId="{A49C3AA6-1259-4A6B-AB59-FD1BFB2A3697}" destId="{76DB5D37-B8CC-4BE7-97F3-7A68E0BF8E00}" srcOrd="1" destOrd="0" presId="urn:microsoft.com/office/officeart/2005/8/layout/radial1"/>
    <dgm:cxn modelId="{56489B12-4B66-4843-85BA-9852FC257060}" type="presOf" srcId="{9C2A54FA-5C33-4359-AB31-30CA3A266311}" destId="{0746EF6F-AE40-4E9E-A3E7-3142E823E373}" srcOrd="1" destOrd="0" presId="urn:microsoft.com/office/officeart/2005/8/layout/radial1"/>
    <dgm:cxn modelId="{70DC9019-0A5A-4E11-BC69-5C293E868F27}" srcId="{E84E1B84-3CD2-4E79-B907-3A8C540FF677}" destId="{0063BC1E-4F2A-4630-A1FB-3ED17A168E50}" srcOrd="7" destOrd="0" parTransId="{B6E13B22-4652-4E3B-97A9-B97212DBEE63}" sibTransId="{9BBA55E2-2BB5-4B01-BC84-AC6837C01150}"/>
    <dgm:cxn modelId="{D35AD31E-FC9D-4AC4-B804-C521CEF69884}" type="presOf" srcId="{FE86860E-07DE-46EE-992D-D7E8A383D4D0}" destId="{9E57A74D-5B64-47F2-86CE-1EAD352A6938}" srcOrd="0" destOrd="0" presId="urn:microsoft.com/office/officeart/2005/8/layout/radial1"/>
    <dgm:cxn modelId="{DDD8FA21-57BD-4436-A446-3C4829FC6979}" type="presOf" srcId="{CADD3642-2CAF-4730-9BA9-494CA98099EE}" destId="{04BFF170-F010-4498-AC2A-3FEB37118A84}" srcOrd="0" destOrd="0" presId="urn:microsoft.com/office/officeart/2005/8/layout/radial1"/>
    <dgm:cxn modelId="{1049B72D-F8D3-4F5D-A6C2-B8BF2BFF686C}" srcId="{E84E1B84-3CD2-4E79-B907-3A8C540FF677}" destId="{4DCFEA75-4287-42F2-A3BF-1F4F68A43C2D}" srcOrd="4" destOrd="0" parTransId="{738A031B-983E-44F5-9333-4C77F130219F}" sibTransId="{8981883D-4B3B-411F-822C-AEA2037D20B6}"/>
    <dgm:cxn modelId="{11CA0B2E-0CAE-467E-9FB3-4CE791DD9FAE}" type="presOf" srcId="{C325654A-7D4B-404F-AF82-AC13ABD59F15}" destId="{B6A67962-DB26-4915-9FFC-C9656CF943B7}" srcOrd="0" destOrd="0" presId="urn:microsoft.com/office/officeart/2005/8/layout/radial1"/>
    <dgm:cxn modelId="{3680962F-B792-4452-B22A-92A3B6674978}" type="presOf" srcId="{738A031B-983E-44F5-9333-4C77F130219F}" destId="{30490E70-9E90-48A4-9E0A-6ED8B9DA6A23}" srcOrd="0" destOrd="0" presId="urn:microsoft.com/office/officeart/2005/8/layout/radial1"/>
    <dgm:cxn modelId="{F3F9D031-21AE-4828-B4AB-D6820AE328F2}" srcId="{E84E1B84-3CD2-4E79-B907-3A8C540FF677}" destId="{A784734D-B94E-459B-8CF0-F9E256C8716E}" srcOrd="3" destOrd="0" parTransId="{0BB89FC0-8029-4BFB-BCE7-05685B1252AC}" sibTransId="{5A60D2B5-3915-4118-9065-E8AF80F061BA}"/>
    <dgm:cxn modelId="{4CFFE632-1DDB-4972-AFA3-9F9D8896592E}" type="presOf" srcId="{1783DBA8-A1AB-4334-B5C5-F7F4FEE096C3}" destId="{A6CFE1D6-2E3F-44AD-BA8D-DC3BD177D9C7}" srcOrd="1" destOrd="0" presId="urn:microsoft.com/office/officeart/2005/8/layout/radial1"/>
    <dgm:cxn modelId="{57C83735-FD5F-4B5A-BE60-4FE66317A782}" type="presOf" srcId="{6DE46AB9-1799-4E64-9E67-E026179FA612}" destId="{60D3884D-A2C6-4559-8DB4-B3C2ADF83E78}" srcOrd="1" destOrd="0" presId="urn:microsoft.com/office/officeart/2005/8/layout/radial1"/>
    <dgm:cxn modelId="{DA934136-4498-4C53-972C-EC118367624C}" type="presOf" srcId="{4DCFEA75-4287-42F2-A3BF-1F4F68A43C2D}" destId="{20AF8D44-AA5E-4C44-85D2-72261009F652}" srcOrd="0" destOrd="0" presId="urn:microsoft.com/office/officeart/2005/8/layout/radial1"/>
    <dgm:cxn modelId="{4A359F38-0062-468F-BEFB-F2F09FB6B9F0}" type="presOf" srcId="{DF3105F6-0380-4FFC-96C7-9E3737EF12AB}" destId="{EBFC3C6D-1DEF-4585-A3B8-A4B9D55DD413}" srcOrd="0" destOrd="0" presId="urn:microsoft.com/office/officeart/2005/8/layout/radial1"/>
    <dgm:cxn modelId="{1F66F341-F245-43AB-BB70-A10115E6E453}" type="presOf" srcId="{1783DBA8-A1AB-4334-B5C5-F7F4FEE096C3}" destId="{15A71F03-90B7-40BD-9E8B-BF5A06004D1A}" srcOrd="0" destOrd="0" presId="urn:microsoft.com/office/officeart/2005/8/layout/radial1"/>
    <dgm:cxn modelId="{81B67347-AB2F-4DA9-BB09-B1B784FF3D1D}" srcId="{08BA5D5A-1B37-4356-A14F-ACBE600FB39C}" destId="{E84E1B84-3CD2-4E79-B907-3A8C540FF677}" srcOrd="0" destOrd="0" parTransId="{84DE936C-FDE8-47E7-BE4A-167AD4A08618}" sibTransId="{1840B19B-24D5-487D-A760-BA3C4CC39A2B}"/>
    <dgm:cxn modelId="{F5102A53-7587-45C5-8B58-8B09EB417A3F}" srcId="{E84E1B84-3CD2-4E79-B907-3A8C540FF677}" destId="{7378C994-008F-4B40-9C49-BD71EFFB12A3}" srcOrd="1" destOrd="0" parTransId="{6DE46AB9-1799-4E64-9E67-E026179FA612}" sibTransId="{E9A26C86-F9AB-4030-B71E-DB576A03A15C}"/>
    <dgm:cxn modelId="{2E13B657-B022-45B5-BF16-56C1B14BCE5B}" type="presOf" srcId="{0BB89FC0-8029-4BFB-BCE7-05685B1252AC}" destId="{5B46399C-8020-4DEB-9222-B3B23F267BD2}" srcOrd="0" destOrd="0" presId="urn:microsoft.com/office/officeart/2005/8/layout/radial1"/>
    <dgm:cxn modelId="{9E80515D-1DF8-4937-AB28-EC8D30A78144}" type="presOf" srcId="{238CCFB9-2596-441D-93F3-2125555CBCE4}" destId="{80ABCD39-4C17-4098-9876-B971B359F0E3}" srcOrd="0" destOrd="0" presId="urn:microsoft.com/office/officeart/2005/8/layout/radial1"/>
    <dgm:cxn modelId="{DA676D65-5A84-4913-812F-B6668F86F066}" type="presOf" srcId="{F5990B1A-978C-4B82-B500-D7BF5DDFDF31}" destId="{7DAF4872-D1EB-4101-85BB-7AF5E6C16E1C}" srcOrd="0" destOrd="0" presId="urn:microsoft.com/office/officeart/2005/8/layout/radial1"/>
    <dgm:cxn modelId="{CA8CC46A-5EDD-48EF-80DA-7363684D2532}" type="presOf" srcId="{0BB89FC0-8029-4BFB-BCE7-05685B1252AC}" destId="{69D2EB3B-BDC7-4484-AB5D-BBFEDE12BD7B}" srcOrd="1" destOrd="0" presId="urn:microsoft.com/office/officeart/2005/8/layout/radial1"/>
    <dgm:cxn modelId="{3B8AFE6B-4C78-4759-8907-9F3E1277547F}" type="presOf" srcId="{E84E1B84-3CD2-4E79-B907-3A8C540FF677}" destId="{DADD5F7D-DD0A-4EE3-B43C-7701AD9671FC}" srcOrd="0" destOrd="0" presId="urn:microsoft.com/office/officeart/2005/8/layout/radial1"/>
    <dgm:cxn modelId="{AC932F72-CB62-4FE4-89D5-3169453E9B95}" srcId="{E84E1B84-3CD2-4E79-B907-3A8C540FF677}" destId="{075BEDEC-ECB9-409B-A93E-3F102A3A34B3}" srcOrd="9" destOrd="0" parTransId="{9C2A54FA-5C33-4359-AB31-30CA3A266311}" sibTransId="{32E595D4-4001-44E6-817C-C9B0ECF044CD}"/>
    <dgm:cxn modelId="{E9C84E72-5BDC-4713-9541-130FD750DD3E}" srcId="{E84E1B84-3CD2-4E79-B907-3A8C540FF677}" destId="{DF3105F6-0380-4FFC-96C7-9E3737EF12AB}" srcOrd="5" destOrd="0" parTransId="{CADD3642-2CAF-4730-9BA9-494CA98099EE}" sibTransId="{EE2CEA35-93E5-4F1E-87EE-698904DB3A01}"/>
    <dgm:cxn modelId="{7F38D280-F7EF-430B-988C-7F572068053E}" srcId="{E84E1B84-3CD2-4E79-B907-3A8C540FF677}" destId="{B4543E51-E085-4950-BD16-8B9204F0BD57}" srcOrd="2" destOrd="0" parTransId="{238CCFB9-2596-441D-93F3-2125555CBCE4}" sibTransId="{A2BFBD7B-3490-42D0-91A8-10F5CFECE62E}"/>
    <dgm:cxn modelId="{3AF31681-4FB4-489D-81DD-70DEA47CF8D8}" type="presOf" srcId="{B4543E51-E085-4950-BD16-8B9204F0BD57}" destId="{40C61972-FEDA-436C-A93B-5329524CC6D9}" srcOrd="0" destOrd="0" presId="urn:microsoft.com/office/officeart/2005/8/layout/radial1"/>
    <dgm:cxn modelId="{89A5628C-3A4C-4CE9-AB1E-6C7C49CB1737}" type="presOf" srcId="{075BEDEC-ECB9-409B-A93E-3F102A3A34B3}" destId="{D331CC42-6436-4ABF-B670-8C12E7B61F07}" srcOrd="0" destOrd="0" presId="urn:microsoft.com/office/officeart/2005/8/layout/radial1"/>
    <dgm:cxn modelId="{3E7D4F8E-82E9-44E7-9277-5D5647DEF8DF}" type="presOf" srcId="{33A961D6-9C9F-4431-9741-43445859CFCD}" destId="{45CB6F77-53FC-4B73-8B88-7310FCDBC70D}" srcOrd="0" destOrd="0" presId="urn:microsoft.com/office/officeart/2005/8/layout/radial1"/>
    <dgm:cxn modelId="{5721F792-075D-4BEC-9A4D-66A1EFA76F2A}" type="presOf" srcId="{B6E13B22-4652-4E3B-97A9-B97212DBEE63}" destId="{360C0B3C-729E-4F2D-AAD1-9AF84112CBB6}" srcOrd="0" destOrd="0" presId="urn:microsoft.com/office/officeart/2005/8/layout/radial1"/>
    <dgm:cxn modelId="{9AA72B93-3B47-4D61-856C-1783B0EFFEBC}" srcId="{E84E1B84-3CD2-4E79-B907-3A8C540FF677}" destId="{33A961D6-9C9F-4431-9741-43445859CFCD}" srcOrd="6" destOrd="0" parTransId="{FE86860E-07DE-46EE-992D-D7E8A383D4D0}" sibTransId="{5635E490-BEA8-42AA-A478-2A90A60EA354}"/>
    <dgm:cxn modelId="{9414D3A3-9FA9-420E-AF58-C6FE9B433778}" type="presOf" srcId="{A784734D-B94E-459B-8CF0-F9E256C8716E}" destId="{91F0B4BE-D3F0-4610-97F0-F49D1FED0323}" srcOrd="0" destOrd="0" presId="urn:microsoft.com/office/officeart/2005/8/layout/radial1"/>
    <dgm:cxn modelId="{AF3C03AE-90BD-425B-A004-CD85158276AB}" type="presOf" srcId="{B6E13B22-4652-4E3B-97A9-B97212DBEE63}" destId="{3A8D41DF-AA05-41CD-9794-0596FD3CF87D}" srcOrd="1" destOrd="0" presId="urn:microsoft.com/office/officeart/2005/8/layout/radial1"/>
    <dgm:cxn modelId="{393BF5B4-D759-420D-81EE-A57746604E68}" type="presOf" srcId="{6DE46AB9-1799-4E64-9E67-E026179FA612}" destId="{14BDB5A2-D8EB-4559-883A-731E844650E6}" srcOrd="0" destOrd="0" presId="urn:microsoft.com/office/officeart/2005/8/layout/radial1"/>
    <dgm:cxn modelId="{8F46C2BA-CBEA-4927-B734-FF53BBA853A9}" type="presOf" srcId="{738A031B-983E-44F5-9333-4C77F130219F}" destId="{303B3AFF-FCA9-4922-B5FC-DC0E94BB41B1}" srcOrd="1" destOrd="0" presId="urn:microsoft.com/office/officeart/2005/8/layout/radial1"/>
    <dgm:cxn modelId="{F49736BF-7DC7-419B-A077-ADA0135D4DAC}" type="presOf" srcId="{FE86860E-07DE-46EE-992D-D7E8A383D4D0}" destId="{A3FABE7D-8135-4B09-AB35-F625C9D06573}" srcOrd="1" destOrd="0" presId="urn:microsoft.com/office/officeart/2005/8/layout/radial1"/>
    <dgm:cxn modelId="{2BA0B3C2-9711-433F-8533-D4F1D849164F}" srcId="{E84E1B84-3CD2-4E79-B907-3A8C540FF677}" destId="{C325654A-7D4B-404F-AF82-AC13ABD59F15}" srcOrd="0" destOrd="0" parTransId="{1783DBA8-A1AB-4334-B5C5-F7F4FEE096C3}" sibTransId="{926996FD-33F7-43D3-B355-B53895E1CC28}"/>
    <dgm:cxn modelId="{C1A68FC4-4BC9-427A-A6D9-F13ADE93D4F8}" type="presOf" srcId="{7378C994-008F-4B40-9C49-BD71EFFB12A3}" destId="{01F05717-4CE6-4927-8893-4301593E3D56}" srcOrd="0" destOrd="0" presId="urn:microsoft.com/office/officeart/2005/8/layout/radial1"/>
    <dgm:cxn modelId="{DF3C64D2-D31A-4BF5-B569-BD5950E124BA}" type="presOf" srcId="{9C2A54FA-5C33-4359-AB31-30CA3A266311}" destId="{7A9CBDB7-D0C6-4A42-8FB2-A05CE2978351}" srcOrd="0" destOrd="0" presId="urn:microsoft.com/office/officeart/2005/8/layout/radial1"/>
    <dgm:cxn modelId="{9EB701E1-968A-4E12-B9C4-0039F721734F}" type="presOf" srcId="{A49C3AA6-1259-4A6B-AB59-FD1BFB2A3697}" destId="{1E88B56C-CA25-41B5-B77F-47A96AE80C75}" srcOrd="0" destOrd="0" presId="urn:microsoft.com/office/officeart/2005/8/layout/radial1"/>
    <dgm:cxn modelId="{94330DE2-2A37-4C5F-A3C4-CCC271A19E2E}" type="presOf" srcId="{238CCFB9-2596-441D-93F3-2125555CBCE4}" destId="{C245343E-FF9B-4532-99C4-8FB8D7416EF5}" srcOrd="1" destOrd="0" presId="urn:microsoft.com/office/officeart/2005/8/layout/radial1"/>
    <dgm:cxn modelId="{B8882CF8-7076-4013-A55C-55E9F98EA74A}" type="presOf" srcId="{0063BC1E-4F2A-4630-A1FB-3ED17A168E50}" destId="{0B900C66-6708-4875-BDA6-85AF894178AB}" srcOrd="0" destOrd="0" presId="urn:microsoft.com/office/officeart/2005/8/layout/radial1"/>
    <dgm:cxn modelId="{96E833F9-2033-4CC3-84CB-43C0ECE6A2BB}" srcId="{E84E1B84-3CD2-4E79-B907-3A8C540FF677}" destId="{F5990B1A-978C-4B82-B500-D7BF5DDFDF31}" srcOrd="8" destOrd="0" parTransId="{A49C3AA6-1259-4A6B-AB59-FD1BFB2A3697}" sibTransId="{11CA6EC7-5F67-4D61-A301-D05F208A02C8}"/>
    <dgm:cxn modelId="{1712D2F9-648E-4E88-816C-5A524D354F13}" type="presOf" srcId="{CADD3642-2CAF-4730-9BA9-494CA98099EE}" destId="{91FA7941-9DF7-4943-B38A-4C78C5F3928B}" srcOrd="1" destOrd="0" presId="urn:microsoft.com/office/officeart/2005/8/layout/radial1"/>
    <dgm:cxn modelId="{DD959380-679A-4DEF-86B3-3876C5EC65BB}" type="presParOf" srcId="{6A70D249-FD7E-4F98-B077-4F165C03878C}" destId="{DADD5F7D-DD0A-4EE3-B43C-7701AD9671FC}" srcOrd="0" destOrd="0" presId="urn:microsoft.com/office/officeart/2005/8/layout/radial1"/>
    <dgm:cxn modelId="{89F48E56-A446-4D12-BFBE-069BA8CCFCFC}" type="presParOf" srcId="{6A70D249-FD7E-4F98-B077-4F165C03878C}" destId="{15A71F03-90B7-40BD-9E8B-BF5A06004D1A}" srcOrd="1" destOrd="0" presId="urn:microsoft.com/office/officeart/2005/8/layout/radial1"/>
    <dgm:cxn modelId="{5F5B29C6-3113-4D4A-A8BE-9C7F420BD55D}" type="presParOf" srcId="{15A71F03-90B7-40BD-9E8B-BF5A06004D1A}" destId="{A6CFE1D6-2E3F-44AD-BA8D-DC3BD177D9C7}" srcOrd="0" destOrd="0" presId="urn:microsoft.com/office/officeart/2005/8/layout/radial1"/>
    <dgm:cxn modelId="{456ED208-DECE-45C8-9C52-39B81207A7C6}" type="presParOf" srcId="{6A70D249-FD7E-4F98-B077-4F165C03878C}" destId="{B6A67962-DB26-4915-9FFC-C9656CF943B7}" srcOrd="2" destOrd="0" presId="urn:microsoft.com/office/officeart/2005/8/layout/radial1"/>
    <dgm:cxn modelId="{16425087-F5B8-46C5-AEDA-D2C3245DF9D2}" type="presParOf" srcId="{6A70D249-FD7E-4F98-B077-4F165C03878C}" destId="{14BDB5A2-D8EB-4559-883A-731E844650E6}" srcOrd="3" destOrd="0" presId="urn:microsoft.com/office/officeart/2005/8/layout/radial1"/>
    <dgm:cxn modelId="{242E8F80-FFB3-4CF7-863D-9F0046FF4AD0}" type="presParOf" srcId="{14BDB5A2-D8EB-4559-883A-731E844650E6}" destId="{60D3884D-A2C6-4559-8DB4-B3C2ADF83E78}" srcOrd="0" destOrd="0" presId="urn:microsoft.com/office/officeart/2005/8/layout/radial1"/>
    <dgm:cxn modelId="{D4C28F9F-B549-413C-AE48-51D97DA83D5C}" type="presParOf" srcId="{6A70D249-FD7E-4F98-B077-4F165C03878C}" destId="{01F05717-4CE6-4927-8893-4301593E3D56}" srcOrd="4" destOrd="0" presId="urn:microsoft.com/office/officeart/2005/8/layout/radial1"/>
    <dgm:cxn modelId="{0BCF6D1E-6018-4CB3-8182-542E6A1729C2}" type="presParOf" srcId="{6A70D249-FD7E-4F98-B077-4F165C03878C}" destId="{80ABCD39-4C17-4098-9876-B971B359F0E3}" srcOrd="5" destOrd="0" presId="urn:microsoft.com/office/officeart/2005/8/layout/radial1"/>
    <dgm:cxn modelId="{A40FE585-8CCB-492C-9EA8-F19D23435471}" type="presParOf" srcId="{80ABCD39-4C17-4098-9876-B971B359F0E3}" destId="{C245343E-FF9B-4532-99C4-8FB8D7416EF5}" srcOrd="0" destOrd="0" presId="urn:microsoft.com/office/officeart/2005/8/layout/radial1"/>
    <dgm:cxn modelId="{27FB2355-6497-4645-B5C9-93B9C0C8B43E}" type="presParOf" srcId="{6A70D249-FD7E-4F98-B077-4F165C03878C}" destId="{40C61972-FEDA-436C-A93B-5329524CC6D9}" srcOrd="6" destOrd="0" presId="urn:microsoft.com/office/officeart/2005/8/layout/radial1"/>
    <dgm:cxn modelId="{B1C36594-E961-4AD1-9492-FA07F3B53CB8}" type="presParOf" srcId="{6A70D249-FD7E-4F98-B077-4F165C03878C}" destId="{5B46399C-8020-4DEB-9222-B3B23F267BD2}" srcOrd="7" destOrd="0" presId="urn:microsoft.com/office/officeart/2005/8/layout/radial1"/>
    <dgm:cxn modelId="{BA3DB09B-6235-4B9D-BC7D-5AFB4BD2114D}" type="presParOf" srcId="{5B46399C-8020-4DEB-9222-B3B23F267BD2}" destId="{69D2EB3B-BDC7-4484-AB5D-BBFEDE12BD7B}" srcOrd="0" destOrd="0" presId="urn:microsoft.com/office/officeart/2005/8/layout/radial1"/>
    <dgm:cxn modelId="{99BA48B1-7601-45E0-B34F-ACBE056435E3}" type="presParOf" srcId="{6A70D249-FD7E-4F98-B077-4F165C03878C}" destId="{91F0B4BE-D3F0-4610-97F0-F49D1FED0323}" srcOrd="8" destOrd="0" presId="urn:microsoft.com/office/officeart/2005/8/layout/radial1"/>
    <dgm:cxn modelId="{6BAF3DAB-B033-4F3C-8D18-B8CC2D7A3320}" type="presParOf" srcId="{6A70D249-FD7E-4F98-B077-4F165C03878C}" destId="{30490E70-9E90-48A4-9E0A-6ED8B9DA6A23}" srcOrd="9" destOrd="0" presId="urn:microsoft.com/office/officeart/2005/8/layout/radial1"/>
    <dgm:cxn modelId="{310AF2D4-BB6A-44E7-B33E-8BE2066F16D8}" type="presParOf" srcId="{30490E70-9E90-48A4-9E0A-6ED8B9DA6A23}" destId="{303B3AFF-FCA9-4922-B5FC-DC0E94BB41B1}" srcOrd="0" destOrd="0" presId="urn:microsoft.com/office/officeart/2005/8/layout/radial1"/>
    <dgm:cxn modelId="{057E405B-5A3B-434F-AE24-476CE557A6F5}" type="presParOf" srcId="{6A70D249-FD7E-4F98-B077-4F165C03878C}" destId="{20AF8D44-AA5E-4C44-85D2-72261009F652}" srcOrd="10" destOrd="0" presId="urn:microsoft.com/office/officeart/2005/8/layout/radial1"/>
    <dgm:cxn modelId="{6B9B5B51-1B19-4586-A059-7A4634AB5845}" type="presParOf" srcId="{6A70D249-FD7E-4F98-B077-4F165C03878C}" destId="{04BFF170-F010-4498-AC2A-3FEB37118A84}" srcOrd="11" destOrd="0" presId="urn:microsoft.com/office/officeart/2005/8/layout/radial1"/>
    <dgm:cxn modelId="{02D4D8F4-4F73-48AE-961C-7954D0A7DC69}" type="presParOf" srcId="{04BFF170-F010-4498-AC2A-3FEB37118A84}" destId="{91FA7941-9DF7-4943-B38A-4C78C5F3928B}" srcOrd="0" destOrd="0" presId="urn:microsoft.com/office/officeart/2005/8/layout/radial1"/>
    <dgm:cxn modelId="{25DA9D70-4A8D-486B-AE43-3E633789786C}" type="presParOf" srcId="{6A70D249-FD7E-4F98-B077-4F165C03878C}" destId="{EBFC3C6D-1DEF-4585-A3B8-A4B9D55DD413}" srcOrd="12" destOrd="0" presId="urn:microsoft.com/office/officeart/2005/8/layout/radial1"/>
    <dgm:cxn modelId="{F75981DA-468E-4277-A1D2-D452C4FB6C94}" type="presParOf" srcId="{6A70D249-FD7E-4F98-B077-4F165C03878C}" destId="{9E57A74D-5B64-47F2-86CE-1EAD352A6938}" srcOrd="13" destOrd="0" presId="urn:microsoft.com/office/officeart/2005/8/layout/radial1"/>
    <dgm:cxn modelId="{AC248AA8-F2D3-4F37-805A-914DD87384A2}" type="presParOf" srcId="{9E57A74D-5B64-47F2-86CE-1EAD352A6938}" destId="{A3FABE7D-8135-4B09-AB35-F625C9D06573}" srcOrd="0" destOrd="0" presId="urn:microsoft.com/office/officeart/2005/8/layout/radial1"/>
    <dgm:cxn modelId="{6F4FE362-CAEC-4101-AA7D-3B46B2AA8727}" type="presParOf" srcId="{6A70D249-FD7E-4F98-B077-4F165C03878C}" destId="{45CB6F77-53FC-4B73-8B88-7310FCDBC70D}" srcOrd="14" destOrd="0" presId="urn:microsoft.com/office/officeart/2005/8/layout/radial1"/>
    <dgm:cxn modelId="{242F287D-3874-4D6B-9323-BCAFD29C7E4D}" type="presParOf" srcId="{6A70D249-FD7E-4F98-B077-4F165C03878C}" destId="{360C0B3C-729E-4F2D-AAD1-9AF84112CBB6}" srcOrd="15" destOrd="0" presId="urn:microsoft.com/office/officeart/2005/8/layout/radial1"/>
    <dgm:cxn modelId="{EBB00D97-EEDE-4077-B62B-49A76BEBB6C6}" type="presParOf" srcId="{360C0B3C-729E-4F2D-AAD1-9AF84112CBB6}" destId="{3A8D41DF-AA05-41CD-9794-0596FD3CF87D}" srcOrd="0" destOrd="0" presId="urn:microsoft.com/office/officeart/2005/8/layout/radial1"/>
    <dgm:cxn modelId="{4E447C50-193D-477B-B58F-E63A0F54DD9C}" type="presParOf" srcId="{6A70D249-FD7E-4F98-B077-4F165C03878C}" destId="{0B900C66-6708-4875-BDA6-85AF894178AB}" srcOrd="16" destOrd="0" presId="urn:microsoft.com/office/officeart/2005/8/layout/radial1"/>
    <dgm:cxn modelId="{99EA2A86-3743-4B47-80CA-5905FC83E941}" type="presParOf" srcId="{6A70D249-FD7E-4F98-B077-4F165C03878C}" destId="{1E88B56C-CA25-41B5-B77F-47A96AE80C75}" srcOrd="17" destOrd="0" presId="urn:microsoft.com/office/officeart/2005/8/layout/radial1"/>
    <dgm:cxn modelId="{D74BBE8A-7405-4C49-A1D7-F41703363807}" type="presParOf" srcId="{1E88B56C-CA25-41B5-B77F-47A96AE80C75}" destId="{76DB5D37-B8CC-4BE7-97F3-7A68E0BF8E00}" srcOrd="0" destOrd="0" presId="urn:microsoft.com/office/officeart/2005/8/layout/radial1"/>
    <dgm:cxn modelId="{A6FEC677-B9E3-4392-9B80-A6D3474FF4D2}" type="presParOf" srcId="{6A70D249-FD7E-4F98-B077-4F165C03878C}" destId="{7DAF4872-D1EB-4101-85BB-7AF5E6C16E1C}" srcOrd="18" destOrd="0" presId="urn:microsoft.com/office/officeart/2005/8/layout/radial1"/>
    <dgm:cxn modelId="{BF59F114-23C0-418B-86B7-377DFA237E43}" type="presParOf" srcId="{6A70D249-FD7E-4F98-B077-4F165C03878C}" destId="{7A9CBDB7-D0C6-4A42-8FB2-A05CE2978351}" srcOrd="19" destOrd="0" presId="urn:microsoft.com/office/officeart/2005/8/layout/radial1"/>
    <dgm:cxn modelId="{ED8583C6-6C68-47E6-BB8F-13B98F3BB583}" type="presParOf" srcId="{7A9CBDB7-D0C6-4A42-8FB2-A05CE2978351}" destId="{0746EF6F-AE40-4E9E-A3E7-3142E823E373}" srcOrd="0" destOrd="0" presId="urn:microsoft.com/office/officeart/2005/8/layout/radial1"/>
    <dgm:cxn modelId="{859586D6-FE4D-4279-84C6-0A995222028A}" type="presParOf" srcId="{6A70D249-FD7E-4F98-B077-4F165C03878C}" destId="{D331CC42-6436-4ABF-B670-8C12E7B61F07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D5F7D-DD0A-4EE3-B43C-7701AD9671FC}">
      <dsp:nvSpPr>
        <dsp:cNvPr id="0" name=""/>
        <dsp:cNvSpPr/>
      </dsp:nvSpPr>
      <dsp:spPr>
        <a:xfrm>
          <a:off x="4643627" y="1640077"/>
          <a:ext cx="771145" cy="771145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CKB</a:t>
          </a:r>
        </a:p>
      </dsp:txBody>
      <dsp:txXfrm>
        <a:off x="4756559" y="1753009"/>
        <a:ext cx="545281" cy="545281"/>
      </dsp:txXfrm>
    </dsp:sp>
    <dsp:sp modelId="{15A71F03-90B7-40BD-9E8B-BF5A06004D1A}">
      <dsp:nvSpPr>
        <dsp:cNvPr id="0" name=""/>
        <dsp:cNvSpPr/>
      </dsp:nvSpPr>
      <dsp:spPr>
        <a:xfrm rot="16200000">
          <a:off x="4602671" y="1206648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007873" y="1192222"/>
        <a:ext cx="42652" cy="42652"/>
      </dsp:txXfrm>
    </dsp:sp>
    <dsp:sp modelId="{B6A67962-DB26-4915-9FFC-C9656CF943B7}">
      <dsp:nvSpPr>
        <dsp:cNvPr id="0" name=""/>
        <dsp:cNvSpPr/>
      </dsp:nvSpPr>
      <dsp:spPr>
        <a:xfrm>
          <a:off x="4643627" y="15874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Chemie</a:t>
          </a:r>
        </a:p>
      </dsp:txBody>
      <dsp:txXfrm>
        <a:off x="4756559" y="128806"/>
        <a:ext cx="545281" cy="545281"/>
      </dsp:txXfrm>
    </dsp:sp>
    <dsp:sp modelId="{14BDB5A2-D8EB-4559-883A-731E844650E6}">
      <dsp:nvSpPr>
        <dsp:cNvPr id="0" name=""/>
        <dsp:cNvSpPr/>
      </dsp:nvSpPr>
      <dsp:spPr>
        <a:xfrm rot="18360000">
          <a:off x="5080012" y="136174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485214" y="1347319"/>
        <a:ext cx="42652" cy="42652"/>
      </dsp:txXfrm>
    </dsp:sp>
    <dsp:sp modelId="{01F05717-4CE6-4927-8893-4301593E3D56}">
      <dsp:nvSpPr>
        <dsp:cNvPr id="0" name=""/>
        <dsp:cNvSpPr/>
      </dsp:nvSpPr>
      <dsp:spPr>
        <a:xfrm>
          <a:off x="5598309" y="326069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(</a:t>
          </a:r>
          <a:r>
            <a:rPr lang="nl-BE" sz="800" kern="1200" dirty="0" err="1"/>
            <a:t>Immuno</a:t>
          </a:r>
          <a:r>
            <a:rPr lang="nl-BE" sz="800" kern="1200" dirty="0"/>
            <a:t>-)Hematologie</a:t>
          </a:r>
        </a:p>
      </dsp:txBody>
      <dsp:txXfrm>
        <a:off x="5711241" y="439001"/>
        <a:ext cx="545281" cy="545281"/>
      </dsp:txXfrm>
    </dsp:sp>
    <dsp:sp modelId="{80ABCD39-4C17-4098-9876-B971B359F0E3}">
      <dsp:nvSpPr>
        <dsp:cNvPr id="0" name=""/>
        <dsp:cNvSpPr/>
      </dsp:nvSpPr>
      <dsp:spPr>
        <a:xfrm rot="20520000">
          <a:off x="5375025" y="176779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780227" y="1753370"/>
        <a:ext cx="42652" cy="42652"/>
      </dsp:txXfrm>
    </dsp:sp>
    <dsp:sp modelId="{40C61972-FEDA-436C-A93B-5329524CC6D9}">
      <dsp:nvSpPr>
        <dsp:cNvPr id="0" name=""/>
        <dsp:cNvSpPr/>
      </dsp:nvSpPr>
      <dsp:spPr>
        <a:xfrm>
          <a:off x="6188335" y="1138170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Immunologie &amp; Niet-infectieuze serologie</a:t>
          </a:r>
        </a:p>
      </dsp:txBody>
      <dsp:txXfrm>
        <a:off x="6301267" y="1251102"/>
        <a:ext cx="545281" cy="545281"/>
      </dsp:txXfrm>
    </dsp:sp>
    <dsp:sp modelId="{5B46399C-8020-4DEB-9222-B3B23F267BD2}">
      <dsp:nvSpPr>
        <dsp:cNvPr id="0" name=""/>
        <dsp:cNvSpPr/>
      </dsp:nvSpPr>
      <dsp:spPr>
        <a:xfrm rot="1080000">
          <a:off x="5375025" y="226970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780227" y="2255276"/>
        <a:ext cx="42652" cy="42652"/>
      </dsp:txXfrm>
    </dsp:sp>
    <dsp:sp modelId="{91F0B4BE-D3F0-4610-97F0-F49D1FED0323}">
      <dsp:nvSpPr>
        <dsp:cNvPr id="0" name=""/>
        <dsp:cNvSpPr/>
      </dsp:nvSpPr>
      <dsp:spPr>
        <a:xfrm>
          <a:off x="6188335" y="2141983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Zeldzame ziekten</a:t>
          </a:r>
        </a:p>
      </dsp:txBody>
      <dsp:txXfrm>
        <a:off x="6301267" y="2254915"/>
        <a:ext cx="545281" cy="545281"/>
      </dsp:txXfrm>
    </dsp:sp>
    <dsp:sp modelId="{30490E70-9E90-48A4-9E0A-6ED8B9DA6A23}">
      <dsp:nvSpPr>
        <dsp:cNvPr id="0" name=""/>
        <dsp:cNvSpPr/>
      </dsp:nvSpPr>
      <dsp:spPr>
        <a:xfrm rot="3240000">
          <a:off x="5080012" y="267575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485214" y="2661327"/>
        <a:ext cx="42652" cy="42652"/>
      </dsp:txXfrm>
    </dsp:sp>
    <dsp:sp modelId="{20AF8D44-AA5E-4C44-85D2-72261009F652}">
      <dsp:nvSpPr>
        <dsp:cNvPr id="0" name=""/>
        <dsp:cNvSpPr/>
      </dsp:nvSpPr>
      <dsp:spPr>
        <a:xfrm>
          <a:off x="5598309" y="2954084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Microbiologie</a:t>
          </a:r>
        </a:p>
      </dsp:txBody>
      <dsp:txXfrm>
        <a:off x="5711241" y="3067016"/>
        <a:ext cx="545281" cy="545281"/>
      </dsp:txXfrm>
    </dsp:sp>
    <dsp:sp modelId="{04BFF170-F010-4498-AC2A-3FEB37118A84}">
      <dsp:nvSpPr>
        <dsp:cNvPr id="0" name=""/>
        <dsp:cNvSpPr/>
      </dsp:nvSpPr>
      <dsp:spPr>
        <a:xfrm rot="5400000">
          <a:off x="4602671" y="2830851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007873" y="2816424"/>
        <a:ext cx="42652" cy="42652"/>
      </dsp:txXfrm>
    </dsp:sp>
    <dsp:sp modelId="{EBFC3C6D-1DEF-4585-A3B8-A4B9D55DD413}">
      <dsp:nvSpPr>
        <dsp:cNvPr id="0" name=""/>
        <dsp:cNvSpPr/>
      </dsp:nvSpPr>
      <dsp:spPr>
        <a:xfrm>
          <a:off x="4643627" y="3264279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Wetgeving</a:t>
          </a:r>
        </a:p>
      </dsp:txBody>
      <dsp:txXfrm>
        <a:off x="4756559" y="3377211"/>
        <a:ext cx="545281" cy="545281"/>
      </dsp:txXfrm>
    </dsp:sp>
    <dsp:sp modelId="{9E57A74D-5B64-47F2-86CE-1EAD352A6938}">
      <dsp:nvSpPr>
        <dsp:cNvPr id="0" name=""/>
        <dsp:cNvSpPr/>
      </dsp:nvSpPr>
      <dsp:spPr>
        <a:xfrm rot="7560000">
          <a:off x="4125330" y="267575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530532" y="2661327"/>
        <a:ext cx="42652" cy="42652"/>
      </dsp:txXfrm>
    </dsp:sp>
    <dsp:sp modelId="{45CB6F77-53FC-4B73-8B88-7310FCDBC70D}">
      <dsp:nvSpPr>
        <dsp:cNvPr id="0" name=""/>
        <dsp:cNvSpPr/>
      </dsp:nvSpPr>
      <dsp:spPr>
        <a:xfrm>
          <a:off x="3688944" y="2954084"/>
          <a:ext cx="771145" cy="771145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Praktijk-richtlijn</a:t>
          </a:r>
        </a:p>
      </dsp:txBody>
      <dsp:txXfrm>
        <a:off x="3801876" y="3067016"/>
        <a:ext cx="545281" cy="545281"/>
      </dsp:txXfrm>
    </dsp:sp>
    <dsp:sp modelId="{360C0B3C-729E-4F2D-AAD1-9AF84112CBB6}">
      <dsp:nvSpPr>
        <dsp:cNvPr id="0" name=""/>
        <dsp:cNvSpPr/>
      </dsp:nvSpPr>
      <dsp:spPr>
        <a:xfrm rot="9720000">
          <a:off x="3830317" y="226970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235519" y="2255276"/>
        <a:ext cx="42652" cy="42652"/>
      </dsp:txXfrm>
    </dsp:sp>
    <dsp:sp modelId="{0B900C66-6708-4875-BDA6-85AF894178AB}">
      <dsp:nvSpPr>
        <dsp:cNvPr id="0" name=""/>
        <dsp:cNvSpPr/>
      </dsp:nvSpPr>
      <dsp:spPr>
        <a:xfrm>
          <a:off x="3098918" y="2141983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IVDR</a:t>
          </a:r>
        </a:p>
      </dsp:txBody>
      <dsp:txXfrm>
        <a:off x="3211850" y="2254915"/>
        <a:ext cx="545281" cy="545281"/>
      </dsp:txXfrm>
    </dsp:sp>
    <dsp:sp modelId="{1E88B56C-CA25-41B5-B77F-47A96AE80C75}">
      <dsp:nvSpPr>
        <dsp:cNvPr id="0" name=""/>
        <dsp:cNvSpPr/>
      </dsp:nvSpPr>
      <dsp:spPr>
        <a:xfrm rot="11880000">
          <a:off x="3830317" y="176779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235519" y="1753370"/>
        <a:ext cx="42652" cy="42652"/>
      </dsp:txXfrm>
    </dsp:sp>
    <dsp:sp modelId="{7DAF4872-D1EB-4101-85BB-7AF5E6C16E1C}">
      <dsp:nvSpPr>
        <dsp:cNvPr id="0" name=""/>
        <dsp:cNvSpPr/>
      </dsp:nvSpPr>
      <dsp:spPr>
        <a:xfrm>
          <a:off x="3098918" y="1138170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Codering</a:t>
          </a:r>
        </a:p>
      </dsp:txBody>
      <dsp:txXfrm>
        <a:off x="3211850" y="1251102"/>
        <a:ext cx="545281" cy="545281"/>
      </dsp:txXfrm>
    </dsp:sp>
    <dsp:sp modelId="{8165789C-E0F2-442B-BDC7-9F7C05A967B8}">
      <dsp:nvSpPr>
        <dsp:cNvPr id="0" name=""/>
        <dsp:cNvSpPr/>
      </dsp:nvSpPr>
      <dsp:spPr>
        <a:xfrm rot="14040000">
          <a:off x="4125330" y="136174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530532" y="1347319"/>
        <a:ext cx="42652" cy="42652"/>
      </dsp:txXfrm>
    </dsp:sp>
    <dsp:sp modelId="{199BEA29-76BC-4EC9-9825-C4E47931F091}">
      <dsp:nvSpPr>
        <dsp:cNvPr id="0" name=""/>
        <dsp:cNvSpPr/>
      </dsp:nvSpPr>
      <dsp:spPr>
        <a:xfrm>
          <a:off x="3688944" y="326069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POCT</a:t>
          </a:r>
        </a:p>
      </dsp:txBody>
      <dsp:txXfrm>
        <a:off x="3801876" y="439001"/>
        <a:ext cx="545281" cy="545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D5F7D-DD0A-4EE3-B43C-7701AD9671FC}">
      <dsp:nvSpPr>
        <dsp:cNvPr id="0" name=""/>
        <dsp:cNvSpPr/>
      </dsp:nvSpPr>
      <dsp:spPr>
        <a:xfrm>
          <a:off x="4643627" y="1640077"/>
          <a:ext cx="771145" cy="771145"/>
        </a:xfrm>
        <a:prstGeom prst="ellips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CBC</a:t>
          </a:r>
        </a:p>
      </dsp:txBody>
      <dsp:txXfrm>
        <a:off x="4756559" y="1753009"/>
        <a:ext cx="545281" cy="545281"/>
      </dsp:txXfrm>
    </dsp:sp>
    <dsp:sp modelId="{15A71F03-90B7-40BD-9E8B-BF5A06004D1A}">
      <dsp:nvSpPr>
        <dsp:cNvPr id="0" name=""/>
        <dsp:cNvSpPr/>
      </dsp:nvSpPr>
      <dsp:spPr>
        <a:xfrm rot="16200000">
          <a:off x="4602671" y="1206648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007873" y="1192222"/>
        <a:ext cx="42652" cy="42652"/>
      </dsp:txXfrm>
    </dsp:sp>
    <dsp:sp modelId="{B6A67962-DB26-4915-9FFC-C9656CF943B7}">
      <dsp:nvSpPr>
        <dsp:cNvPr id="0" name=""/>
        <dsp:cNvSpPr/>
      </dsp:nvSpPr>
      <dsp:spPr>
        <a:xfrm>
          <a:off x="4643627" y="15874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 err="1"/>
            <a:t>Chimie</a:t>
          </a:r>
          <a:endParaRPr lang="nl-BE" sz="800" kern="1200" dirty="0"/>
        </a:p>
      </dsp:txBody>
      <dsp:txXfrm>
        <a:off x="4756559" y="128806"/>
        <a:ext cx="545281" cy="545281"/>
      </dsp:txXfrm>
    </dsp:sp>
    <dsp:sp modelId="{14BDB5A2-D8EB-4559-883A-731E844650E6}">
      <dsp:nvSpPr>
        <dsp:cNvPr id="0" name=""/>
        <dsp:cNvSpPr/>
      </dsp:nvSpPr>
      <dsp:spPr>
        <a:xfrm rot="18360000">
          <a:off x="5080012" y="136174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485214" y="1347319"/>
        <a:ext cx="42652" cy="42652"/>
      </dsp:txXfrm>
    </dsp:sp>
    <dsp:sp modelId="{01F05717-4CE6-4927-8893-4301593E3D56}">
      <dsp:nvSpPr>
        <dsp:cNvPr id="0" name=""/>
        <dsp:cNvSpPr/>
      </dsp:nvSpPr>
      <dsp:spPr>
        <a:xfrm>
          <a:off x="5598309" y="326069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(</a:t>
          </a:r>
          <a:r>
            <a:rPr lang="nl-BE" sz="800" kern="1200" dirty="0" err="1"/>
            <a:t>Immuno</a:t>
          </a:r>
          <a:r>
            <a:rPr lang="nl-BE" sz="800" kern="1200" dirty="0"/>
            <a:t>-)Hematologie</a:t>
          </a:r>
        </a:p>
      </dsp:txBody>
      <dsp:txXfrm>
        <a:off x="5711241" y="439001"/>
        <a:ext cx="545281" cy="545281"/>
      </dsp:txXfrm>
    </dsp:sp>
    <dsp:sp modelId="{80ABCD39-4C17-4098-9876-B971B359F0E3}">
      <dsp:nvSpPr>
        <dsp:cNvPr id="0" name=""/>
        <dsp:cNvSpPr/>
      </dsp:nvSpPr>
      <dsp:spPr>
        <a:xfrm rot="20520000">
          <a:off x="5375025" y="176779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780227" y="1753370"/>
        <a:ext cx="42652" cy="42652"/>
      </dsp:txXfrm>
    </dsp:sp>
    <dsp:sp modelId="{40C61972-FEDA-436C-A93B-5329524CC6D9}">
      <dsp:nvSpPr>
        <dsp:cNvPr id="0" name=""/>
        <dsp:cNvSpPr/>
      </dsp:nvSpPr>
      <dsp:spPr>
        <a:xfrm>
          <a:off x="6188335" y="1138170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Immunologie &amp; Sérologie non-</a:t>
          </a:r>
          <a:r>
            <a:rPr lang="nl-BE" sz="800" kern="1200" dirty="0" err="1"/>
            <a:t>infectieuse</a:t>
          </a:r>
          <a:endParaRPr lang="nl-BE" sz="800" kern="1200" dirty="0"/>
        </a:p>
      </dsp:txBody>
      <dsp:txXfrm>
        <a:off x="6301267" y="1251102"/>
        <a:ext cx="545281" cy="545281"/>
      </dsp:txXfrm>
    </dsp:sp>
    <dsp:sp modelId="{5B46399C-8020-4DEB-9222-B3B23F267BD2}">
      <dsp:nvSpPr>
        <dsp:cNvPr id="0" name=""/>
        <dsp:cNvSpPr/>
      </dsp:nvSpPr>
      <dsp:spPr>
        <a:xfrm rot="1080000">
          <a:off x="5375025" y="226970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780227" y="2255276"/>
        <a:ext cx="42652" cy="42652"/>
      </dsp:txXfrm>
    </dsp:sp>
    <dsp:sp modelId="{91F0B4BE-D3F0-4610-97F0-F49D1FED0323}">
      <dsp:nvSpPr>
        <dsp:cNvPr id="0" name=""/>
        <dsp:cNvSpPr/>
      </dsp:nvSpPr>
      <dsp:spPr>
        <a:xfrm>
          <a:off x="6188335" y="2141983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Maladies </a:t>
          </a:r>
          <a:r>
            <a:rPr lang="nl-BE" sz="800" kern="1200" dirty="0" err="1"/>
            <a:t>rares</a:t>
          </a:r>
          <a:endParaRPr lang="nl-BE" sz="800" kern="1200" dirty="0"/>
        </a:p>
      </dsp:txBody>
      <dsp:txXfrm>
        <a:off x="6301267" y="2254915"/>
        <a:ext cx="545281" cy="545281"/>
      </dsp:txXfrm>
    </dsp:sp>
    <dsp:sp modelId="{30490E70-9E90-48A4-9E0A-6ED8B9DA6A23}">
      <dsp:nvSpPr>
        <dsp:cNvPr id="0" name=""/>
        <dsp:cNvSpPr/>
      </dsp:nvSpPr>
      <dsp:spPr>
        <a:xfrm rot="3240000">
          <a:off x="5080012" y="267575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485214" y="2661327"/>
        <a:ext cx="42652" cy="42652"/>
      </dsp:txXfrm>
    </dsp:sp>
    <dsp:sp modelId="{20AF8D44-AA5E-4C44-85D2-72261009F652}">
      <dsp:nvSpPr>
        <dsp:cNvPr id="0" name=""/>
        <dsp:cNvSpPr/>
      </dsp:nvSpPr>
      <dsp:spPr>
        <a:xfrm>
          <a:off x="5598309" y="2954084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Microbiologie</a:t>
          </a:r>
        </a:p>
      </dsp:txBody>
      <dsp:txXfrm>
        <a:off x="5711241" y="3067016"/>
        <a:ext cx="545281" cy="545281"/>
      </dsp:txXfrm>
    </dsp:sp>
    <dsp:sp modelId="{04BFF170-F010-4498-AC2A-3FEB37118A84}">
      <dsp:nvSpPr>
        <dsp:cNvPr id="0" name=""/>
        <dsp:cNvSpPr/>
      </dsp:nvSpPr>
      <dsp:spPr>
        <a:xfrm rot="5400000">
          <a:off x="4602671" y="2830851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>
        <a:off x="5007873" y="2816424"/>
        <a:ext cx="42652" cy="42652"/>
      </dsp:txXfrm>
    </dsp:sp>
    <dsp:sp modelId="{EBFC3C6D-1DEF-4585-A3B8-A4B9D55DD413}">
      <dsp:nvSpPr>
        <dsp:cNvPr id="0" name=""/>
        <dsp:cNvSpPr/>
      </dsp:nvSpPr>
      <dsp:spPr>
        <a:xfrm>
          <a:off x="4643627" y="3264279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 err="1"/>
            <a:t>Législation</a:t>
          </a:r>
          <a:endParaRPr lang="nl-BE" sz="800" kern="1200" dirty="0"/>
        </a:p>
      </dsp:txBody>
      <dsp:txXfrm>
        <a:off x="4756559" y="3377211"/>
        <a:ext cx="545281" cy="545281"/>
      </dsp:txXfrm>
    </dsp:sp>
    <dsp:sp modelId="{9E57A74D-5B64-47F2-86CE-1EAD352A6938}">
      <dsp:nvSpPr>
        <dsp:cNvPr id="0" name=""/>
        <dsp:cNvSpPr/>
      </dsp:nvSpPr>
      <dsp:spPr>
        <a:xfrm rot="7560000">
          <a:off x="4125330" y="267575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530532" y="2661327"/>
        <a:ext cx="42652" cy="42652"/>
      </dsp:txXfrm>
    </dsp:sp>
    <dsp:sp modelId="{45CB6F77-53FC-4B73-8B88-7310FCDBC70D}">
      <dsp:nvSpPr>
        <dsp:cNvPr id="0" name=""/>
        <dsp:cNvSpPr/>
      </dsp:nvSpPr>
      <dsp:spPr>
        <a:xfrm>
          <a:off x="3688944" y="2954084"/>
          <a:ext cx="771145" cy="771145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Guide </a:t>
          </a:r>
          <a:r>
            <a:rPr lang="nl-BE" sz="800" kern="1200" dirty="0" err="1"/>
            <a:t>Pratique</a:t>
          </a:r>
          <a:endParaRPr lang="nl-BE" sz="800" kern="1200" dirty="0"/>
        </a:p>
      </dsp:txBody>
      <dsp:txXfrm>
        <a:off x="3801876" y="3067016"/>
        <a:ext cx="545281" cy="545281"/>
      </dsp:txXfrm>
    </dsp:sp>
    <dsp:sp modelId="{360C0B3C-729E-4F2D-AAD1-9AF84112CBB6}">
      <dsp:nvSpPr>
        <dsp:cNvPr id="0" name=""/>
        <dsp:cNvSpPr/>
      </dsp:nvSpPr>
      <dsp:spPr>
        <a:xfrm rot="9720000">
          <a:off x="3830317" y="2269703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235519" y="2255276"/>
        <a:ext cx="42652" cy="42652"/>
      </dsp:txXfrm>
    </dsp:sp>
    <dsp:sp modelId="{0B900C66-6708-4875-BDA6-85AF894178AB}">
      <dsp:nvSpPr>
        <dsp:cNvPr id="0" name=""/>
        <dsp:cNvSpPr/>
      </dsp:nvSpPr>
      <dsp:spPr>
        <a:xfrm>
          <a:off x="3098918" y="2141983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IVDR</a:t>
          </a:r>
        </a:p>
      </dsp:txBody>
      <dsp:txXfrm>
        <a:off x="3211850" y="2254915"/>
        <a:ext cx="545281" cy="545281"/>
      </dsp:txXfrm>
    </dsp:sp>
    <dsp:sp modelId="{1E88B56C-CA25-41B5-B77F-47A96AE80C75}">
      <dsp:nvSpPr>
        <dsp:cNvPr id="0" name=""/>
        <dsp:cNvSpPr/>
      </dsp:nvSpPr>
      <dsp:spPr>
        <a:xfrm rot="11880000">
          <a:off x="3830317" y="176779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235519" y="1753370"/>
        <a:ext cx="42652" cy="42652"/>
      </dsp:txXfrm>
    </dsp:sp>
    <dsp:sp modelId="{7DAF4872-D1EB-4101-85BB-7AF5E6C16E1C}">
      <dsp:nvSpPr>
        <dsp:cNvPr id="0" name=""/>
        <dsp:cNvSpPr/>
      </dsp:nvSpPr>
      <dsp:spPr>
        <a:xfrm>
          <a:off x="3098918" y="1138170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 err="1"/>
            <a:t>Codage</a:t>
          </a:r>
          <a:endParaRPr lang="nl-BE" sz="800" kern="1200" dirty="0"/>
        </a:p>
      </dsp:txBody>
      <dsp:txXfrm>
        <a:off x="3211850" y="1251102"/>
        <a:ext cx="545281" cy="545281"/>
      </dsp:txXfrm>
    </dsp:sp>
    <dsp:sp modelId="{7A9CBDB7-D0C6-4A42-8FB2-A05CE2978351}">
      <dsp:nvSpPr>
        <dsp:cNvPr id="0" name=""/>
        <dsp:cNvSpPr/>
      </dsp:nvSpPr>
      <dsp:spPr>
        <a:xfrm rot="14040000">
          <a:off x="4125330" y="1361746"/>
          <a:ext cx="853056" cy="13800"/>
        </a:xfrm>
        <a:custGeom>
          <a:avLst/>
          <a:gdLst/>
          <a:ahLst/>
          <a:cxnLst/>
          <a:rect l="0" t="0" r="0" b="0"/>
          <a:pathLst>
            <a:path>
              <a:moveTo>
                <a:pt x="0" y="6900"/>
              </a:moveTo>
              <a:lnTo>
                <a:pt x="853056" y="69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800" kern="1200"/>
        </a:p>
      </dsp:txBody>
      <dsp:txXfrm rot="10800000">
        <a:off x="4530532" y="1347319"/>
        <a:ext cx="42652" cy="42652"/>
      </dsp:txXfrm>
    </dsp:sp>
    <dsp:sp modelId="{D331CC42-6436-4ABF-B670-8C12E7B61F07}">
      <dsp:nvSpPr>
        <dsp:cNvPr id="0" name=""/>
        <dsp:cNvSpPr/>
      </dsp:nvSpPr>
      <dsp:spPr>
        <a:xfrm>
          <a:off x="3688944" y="326069"/>
          <a:ext cx="771145" cy="7711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POCT</a:t>
          </a:r>
        </a:p>
      </dsp:txBody>
      <dsp:txXfrm>
        <a:off x="3801876" y="439001"/>
        <a:ext cx="545281" cy="545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9/16/25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D14CA-C3E8-6C1D-AFD8-02FFD8763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6100" y="1360493"/>
            <a:ext cx="4972511" cy="3106732"/>
          </a:xfrm>
        </p:spPr>
        <p:txBody>
          <a:bodyPr anchor="b">
            <a:normAutofit/>
          </a:bodyPr>
          <a:lstStyle/>
          <a:p>
            <a:r>
              <a:rPr lang="nl-BE" sz="7200" dirty="0">
                <a:solidFill>
                  <a:schemeClr val="tx1"/>
                </a:solidFill>
              </a:rPr>
              <a:t>Praktijk</a:t>
            </a:r>
            <a:br>
              <a:rPr lang="nl-BE" sz="7200" dirty="0">
                <a:solidFill>
                  <a:schemeClr val="tx1"/>
                </a:solidFill>
              </a:rPr>
            </a:br>
            <a:r>
              <a:rPr lang="nl-BE" sz="7200" dirty="0">
                <a:solidFill>
                  <a:schemeClr val="tx1"/>
                </a:solidFill>
              </a:rPr>
              <a:t>Richtlijn</a:t>
            </a:r>
            <a:br>
              <a:rPr lang="nl-BE" sz="7200" dirty="0">
                <a:solidFill>
                  <a:schemeClr val="tx1"/>
                </a:solidFill>
              </a:rPr>
            </a:br>
            <a:r>
              <a:rPr lang="nl-BE" sz="7200" dirty="0">
                <a:solidFill>
                  <a:schemeClr val="tx1"/>
                </a:solidFill>
              </a:rPr>
              <a:t>versie 4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A81330C-9FA2-D2FF-B433-4F04996F6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6100" y="4687316"/>
            <a:ext cx="4972512" cy="1517088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accent1"/>
                </a:solidFill>
              </a:rPr>
              <a:t>Veronique Stove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6EB42A2-B447-E943-211C-4D4F32E7A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632" y="1634247"/>
            <a:ext cx="3356832" cy="473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692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308EC3-09E0-AF37-DF3E-E32B6269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Arrêté</a:t>
            </a:r>
            <a:r>
              <a:rPr lang="nl-BE" dirty="0"/>
              <a:t> royal à </a:t>
            </a:r>
            <a:r>
              <a:rPr lang="nl-BE" dirty="0" err="1"/>
              <a:t>l’agrément</a:t>
            </a:r>
            <a:r>
              <a:rPr lang="nl-BE" dirty="0"/>
              <a:t> 3.12.1999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A9A9EE-4F85-3504-A843-164444CBD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5891125" cy="4050792"/>
          </a:xfrm>
        </p:spPr>
        <p:txBody>
          <a:bodyPr>
            <a:normAutofit/>
          </a:bodyPr>
          <a:lstStyle/>
          <a:p>
            <a:r>
              <a:rPr lang="nl-BE" b="1" dirty="0"/>
              <a:t>Art. 10. § 5. </a:t>
            </a:r>
            <a:r>
              <a:rPr lang="fr-FR" dirty="0">
                <a:solidFill>
                  <a:schemeClr val="accent1"/>
                </a:solidFill>
              </a:rPr>
              <a:t>Les exigences du système qualité de cet arrêté </a:t>
            </a:r>
            <a:r>
              <a:rPr lang="fr-FR" dirty="0"/>
              <a:t>sont expliquées dans une </a:t>
            </a:r>
            <a:r>
              <a:rPr lang="fr-FR" u="sng" dirty="0"/>
              <a:t>directive pratique </a:t>
            </a:r>
            <a:r>
              <a:rPr lang="fr-FR" dirty="0"/>
              <a:t>élaborée par la </a:t>
            </a:r>
            <a:r>
              <a:rPr lang="fr-FR" u="sng" dirty="0"/>
              <a:t>Commission de Biologie Clinique</a:t>
            </a:r>
            <a:r>
              <a:rPr lang="fr-FR" dirty="0"/>
              <a:t>.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b="1" dirty="0"/>
              <a:t>DIRECTIVE PRATIQUE</a:t>
            </a:r>
          </a:p>
          <a:p>
            <a:r>
              <a:rPr lang="fr-FR" b="1" dirty="0"/>
              <a:t>Objectif : </a:t>
            </a:r>
            <a:r>
              <a:rPr lang="fr-FR" dirty="0"/>
              <a:t>améliorer la qualité des soins</a:t>
            </a:r>
          </a:p>
          <a:p>
            <a:r>
              <a:rPr lang="fr-FR" b="1" dirty="0"/>
              <a:t>Basé sur :</a:t>
            </a:r>
            <a:endParaRPr lang="fr-FR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Documents de référence scientifiques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L’expertise des professionnels de la santé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L’expérience des usagers des soins</a:t>
            </a:r>
          </a:p>
          <a:p>
            <a:endParaRPr lang="fr-FR" dirty="0"/>
          </a:p>
        </p:txBody>
      </p:sp>
      <p:graphicFrame>
        <p:nvGraphicFramePr>
          <p:cNvPr id="36" name="Tijdelijke aanduiding voor inhoud 3">
            <a:extLst>
              <a:ext uri="{FF2B5EF4-FFF2-40B4-BE49-F238E27FC236}">
                <a16:creationId xmlns:a16="http://schemas.microsoft.com/office/drawing/2014/main" id="{DAD30600-E865-628E-A419-58DA253B74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065439"/>
              </p:ext>
            </p:extLst>
          </p:nvPr>
        </p:nvGraphicFramePr>
        <p:xfrm>
          <a:off x="4099763" y="2259313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393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233A69-3190-A702-0EE1-9BCEF039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nl-BE"/>
              <a:t>Version 3 (2017) </a:t>
            </a:r>
            <a:r>
              <a:rPr lang="nl-BE">
                <a:sym typeface="Wingdings" panose="05000000000000000000" pitchFamily="2" charset="2"/>
              </a:rPr>
              <a:t> Version 4 (2025)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BEDD8E-2570-A92C-0E8C-12943BB42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4759452" cy="4050792"/>
          </a:xfrm>
        </p:spPr>
        <p:txBody>
          <a:bodyPr>
            <a:normAutofit/>
          </a:bodyPr>
          <a:lstStyle/>
          <a:p>
            <a:r>
              <a:rPr lang="nl-BE" dirty="0" err="1"/>
              <a:t>Revision</a:t>
            </a:r>
            <a:r>
              <a:rPr lang="nl-BE" dirty="0"/>
              <a:t> et </a:t>
            </a:r>
            <a:r>
              <a:rPr lang="nl-BE" dirty="0" err="1"/>
              <a:t>actualisation</a:t>
            </a:r>
            <a:endParaRPr lang="nl-BE" dirty="0"/>
          </a:p>
          <a:p>
            <a:r>
              <a:rPr lang="nl-BE" dirty="0" err="1"/>
              <a:t>Même</a:t>
            </a:r>
            <a:r>
              <a:rPr lang="nl-BE" dirty="0"/>
              <a:t> approche que </a:t>
            </a:r>
            <a:r>
              <a:rPr lang="nl-BE" dirty="0" err="1"/>
              <a:t>version</a:t>
            </a:r>
            <a:r>
              <a:rPr lang="nl-BE" dirty="0"/>
              <a:t> 4 </a:t>
            </a:r>
          </a:p>
          <a:p>
            <a:pPr lvl="1"/>
            <a:r>
              <a:rPr lang="nl-BE" dirty="0" err="1"/>
              <a:t>Exigence</a:t>
            </a:r>
            <a:endParaRPr lang="nl-BE" dirty="0"/>
          </a:p>
          <a:p>
            <a:pPr lvl="1"/>
            <a:r>
              <a:rPr lang="nl-BE" dirty="0" err="1"/>
              <a:t>Commentaire</a:t>
            </a:r>
            <a:endParaRPr lang="nl-BE" dirty="0"/>
          </a:p>
          <a:p>
            <a:pPr lvl="1"/>
            <a:r>
              <a:rPr lang="nl-BE" dirty="0"/>
              <a:t>Réference</a:t>
            </a:r>
          </a:p>
          <a:p>
            <a:r>
              <a:rPr lang="nl-BE" dirty="0"/>
              <a:t>Annexe 10.1 Tableau de </a:t>
            </a:r>
            <a:r>
              <a:rPr lang="nl-BE" dirty="0" err="1"/>
              <a:t>correspondance</a:t>
            </a:r>
            <a:r>
              <a:rPr lang="nl-BE" dirty="0"/>
              <a:t> </a:t>
            </a:r>
            <a:r>
              <a:rPr lang="nl-BE" dirty="0" err="1"/>
              <a:t>version</a:t>
            </a:r>
            <a:r>
              <a:rPr lang="nl-BE" dirty="0"/>
              <a:t> 3 &lt;&gt;4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CC55629-A4EF-F051-DC64-11AA8F3243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96" r="1" b="1"/>
          <a:stretch>
            <a:fillRect/>
          </a:stretch>
        </p:blipFill>
        <p:spPr>
          <a:xfrm>
            <a:off x="6361113" y="2193036"/>
            <a:ext cx="4773168" cy="398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81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8A65C3-1105-F052-224F-C89C8D2F4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Quelques </a:t>
            </a:r>
            <a:r>
              <a:rPr lang="fr-FR" b="1" dirty="0"/>
              <a:t>allègements</a:t>
            </a:r>
            <a:r>
              <a:rPr lang="fr-FR" dirty="0"/>
              <a:t> par rapport à la version précédente</a:t>
            </a:r>
            <a:endParaRPr lang="nl-BE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93F4184-06C3-A237-226A-144B4EA4E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271548"/>
              </p:ext>
            </p:extLst>
          </p:nvPr>
        </p:nvGraphicFramePr>
        <p:xfrm>
          <a:off x="1069848" y="2515013"/>
          <a:ext cx="9863195" cy="2873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2639">
                  <a:extLst>
                    <a:ext uri="{9D8B030D-6E8A-4147-A177-3AD203B41FA5}">
                      <a16:colId xmlns:a16="http://schemas.microsoft.com/office/drawing/2014/main" val="3003952315"/>
                    </a:ext>
                  </a:extLst>
                </a:gridCol>
                <a:gridCol w="1972639">
                  <a:extLst>
                    <a:ext uri="{9D8B030D-6E8A-4147-A177-3AD203B41FA5}">
                      <a16:colId xmlns:a16="http://schemas.microsoft.com/office/drawing/2014/main" val="3589591766"/>
                    </a:ext>
                  </a:extLst>
                </a:gridCol>
                <a:gridCol w="1783239">
                  <a:extLst>
                    <a:ext uri="{9D8B030D-6E8A-4147-A177-3AD203B41FA5}">
                      <a16:colId xmlns:a16="http://schemas.microsoft.com/office/drawing/2014/main" val="411243904"/>
                    </a:ext>
                  </a:extLst>
                </a:gridCol>
                <a:gridCol w="2162039">
                  <a:extLst>
                    <a:ext uri="{9D8B030D-6E8A-4147-A177-3AD203B41FA5}">
                      <a16:colId xmlns:a16="http://schemas.microsoft.com/office/drawing/2014/main" val="2258748813"/>
                    </a:ext>
                  </a:extLst>
                </a:gridCol>
                <a:gridCol w="1972639">
                  <a:extLst>
                    <a:ext uri="{9D8B030D-6E8A-4147-A177-3AD203B41FA5}">
                      <a16:colId xmlns:a16="http://schemas.microsoft.com/office/drawing/2014/main" val="2587523131"/>
                    </a:ext>
                  </a:extLst>
                </a:gridCol>
              </a:tblGrid>
              <a:tr h="132830">
                <a:tc>
                  <a:txBody>
                    <a:bodyPr/>
                    <a:lstStyle/>
                    <a:p>
                      <a:r>
                        <a:rPr lang="nl-BE" sz="1400"/>
                        <a:t>Chapitre (v4)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Sujet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Version 3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Version 4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Changement</a:t>
                      </a:r>
                    </a:p>
                  </a:txBody>
                  <a:tcPr marL="33207" marR="33207" marT="16604" marB="16604" anchor="ctr"/>
                </a:tc>
                <a:extLst>
                  <a:ext uri="{0D108BD9-81ED-4DB2-BD59-A6C34878D82A}">
                    <a16:rowId xmlns:a16="http://schemas.microsoft.com/office/drawing/2014/main" val="1800308992"/>
                  </a:ext>
                </a:extLst>
              </a:tr>
              <a:tr h="1129051">
                <a:tc>
                  <a:txBody>
                    <a:bodyPr/>
                    <a:lstStyle/>
                    <a:p>
                      <a:r>
                        <a:rPr lang="fr-FR" sz="1400" dirty="0"/>
                        <a:t>8.2 Documentation du système de management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Manuel de </a:t>
                      </a:r>
                      <a:r>
                        <a:rPr lang="nl-BE" sz="1400" dirty="0" err="1"/>
                        <a:t>qualité</a:t>
                      </a:r>
                      <a:endParaRPr lang="nl-BE" sz="1400" dirty="0"/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Manuel de qualité détaillé obligatoire avec description complète des procédures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Le manuel de qualité peut être </a:t>
                      </a:r>
                      <a:r>
                        <a:rPr lang="fr-FR" sz="1400" b="1" dirty="0"/>
                        <a:t>relativement concis</a:t>
                      </a:r>
                      <a:r>
                        <a:rPr lang="fr-FR" sz="1400" dirty="0"/>
                        <a:t>, présenter uniquement les grandes lignes et renvoyer aux documents/procédures sous-jacents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Assouplissement</a:t>
                      </a:r>
                      <a:r>
                        <a:rPr lang="fr-FR" sz="1400" dirty="0"/>
                        <a:t> – exigences de forme moins strictes</a:t>
                      </a:r>
                    </a:p>
                  </a:txBody>
                  <a:tcPr marL="33207" marR="33207" marT="16604" marB="16604" anchor="ctr"/>
                </a:tc>
                <a:extLst>
                  <a:ext uri="{0D108BD9-81ED-4DB2-BD59-A6C34878D82A}">
                    <a16:rowId xmlns:a16="http://schemas.microsoft.com/office/drawing/2014/main" val="3472563803"/>
                  </a:ext>
                </a:extLst>
              </a:tr>
              <a:tr h="730562">
                <a:tc>
                  <a:txBody>
                    <a:bodyPr/>
                    <a:lstStyle/>
                    <a:p>
                      <a:r>
                        <a:rPr lang="nl-BE" sz="1400"/>
                        <a:t>8.9 Revue de direction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Revue de direction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fr-FR" sz="1400"/>
                        <a:t>Revue annuelle obligatoire avec éléments d’entrée/sortie fixés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fr-FR" sz="1400"/>
                        <a:t>Définie comme une </a:t>
                      </a:r>
                      <a:r>
                        <a:rPr lang="fr-FR" sz="1400" b="1"/>
                        <a:t>auto-évaluation périodique</a:t>
                      </a:r>
                      <a:r>
                        <a:rPr lang="fr-FR" sz="1400"/>
                        <a:t> de la politique et du système qualité par la direction</a:t>
                      </a:r>
                    </a:p>
                  </a:txBody>
                  <a:tcPr marL="33207" marR="33207" marT="16604" marB="16604" anchor="ctr"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Assouplissement de forme</a:t>
                      </a:r>
                      <a:r>
                        <a:rPr lang="fr-FR" sz="1400" dirty="0"/>
                        <a:t> – fréquence et format plus flexibles</a:t>
                      </a:r>
                    </a:p>
                  </a:txBody>
                  <a:tcPr marL="33207" marR="33207" marT="16604" marB="16604" anchor="ctr"/>
                </a:tc>
                <a:extLst>
                  <a:ext uri="{0D108BD9-81ED-4DB2-BD59-A6C34878D82A}">
                    <a16:rowId xmlns:a16="http://schemas.microsoft.com/office/drawing/2014/main" val="383471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427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233A69-3190-A702-0EE1-9BCEF039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Intégration de la nouvelle réglementation (supplémentaire)</a:t>
            </a:r>
            <a:endParaRPr lang="nl-BE" dirty="0"/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A08A70E-2DCD-CBC3-B2DE-3742163D6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569547"/>
              </p:ext>
            </p:extLst>
          </p:nvPr>
        </p:nvGraphicFramePr>
        <p:xfrm>
          <a:off x="1069847" y="2617968"/>
          <a:ext cx="10674228" cy="1950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8828">
                  <a:extLst>
                    <a:ext uri="{9D8B030D-6E8A-4147-A177-3AD203B41FA5}">
                      <a16:colId xmlns:a16="http://schemas.microsoft.com/office/drawing/2014/main" val="349950332"/>
                    </a:ext>
                  </a:extLst>
                </a:gridCol>
                <a:gridCol w="1486894">
                  <a:extLst>
                    <a:ext uri="{9D8B030D-6E8A-4147-A177-3AD203B41FA5}">
                      <a16:colId xmlns:a16="http://schemas.microsoft.com/office/drawing/2014/main" val="1074622647"/>
                    </a:ext>
                  </a:extLst>
                </a:gridCol>
                <a:gridCol w="6448506">
                  <a:extLst>
                    <a:ext uri="{9D8B030D-6E8A-4147-A177-3AD203B41FA5}">
                      <a16:colId xmlns:a16="http://schemas.microsoft.com/office/drawing/2014/main" val="12135291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BE" sz="1400" b="1" dirty="0" err="1"/>
                        <a:t>Réglementation</a:t>
                      </a:r>
                      <a:endParaRPr lang="nl-BE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 err="1"/>
                        <a:t>Année</a:t>
                      </a:r>
                      <a:endParaRPr lang="nl-BE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Intégration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2207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/>
                        <a:t>IVDR 2017/746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7.3 </a:t>
                      </a:r>
                      <a:r>
                        <a:rPr lang="nl-BE" sz="1400" dirty="0" err="1"/>
                        <a:t>Processus</a:t>
                      </a:r>
                      <a:r>
                        <a:rPr lang="nl-BE" sz="1400" dirty="0"/>
                        <a:t> </a:t>
                      </a:r>
                      <a:r>
                        <a:rPr lang="nl-BE" sz="1400" dirty="0" err="1"/>
                        <a:t>analytiques</a:t>
                      </a:r>
                      <a:endParaRPr lang="nl-B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0205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 err="1"/>
                        <a:t>Loi</a:t>
                      </a:r>
                      <a:r>
                        <a:rPr lang="nl-BE" sz="1400" dirty="0"/>
                        <a:t> </a:t>
                      </a:r>
                      <a:r>
                        <a:rPr lang="nl-BE" sz="1400" dirty="0" err="1"/>
                        <a:t>sur</a:t>
                      </a:r>
                      <a:r>
                        <a:rPr lang="nl-BE" sz="1400" dirty="0"/>
                        <a:t> les </a:t>
                      </a:r>
                      <a:r>
                        <a:rPr lang="nl-BE" sz="1400" dirty="0" err="1"/>
                        <a:t>données</a:t>
                      </a:r>
                      <a:r>
                        <a:rPr lang="nl-BE" sz="1400" dirty="0"/>
                        <a:t> </a:t>
                      </a:r>
                      <a:r>
                        <a:rPr lang="nl-BE" sz="1400" dirty="0" err="1"/>
                        <a:t>personnelles</a:t>
                      </a:r>
                      <a:endParaRPr lang="nl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30/07/2018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7.6 </a:t>
                      </a:r>
                      <a:r>
                        <a:rPr lang="fr-FR" sz="1400" dirty="0"/>
                        <a:t>Maîtrise des données et gestion de l’information </a:t>
                      </a:r>
                    </a:p>
                    <a:p>
                      <a:r>
                        <a:rPr lang="fr-FR" sz="1400" dirty="0"/>
                        <a:t>8.4 </a:t>
                      </a:r>
                      <a:r>
                        <a:rPr lang="nl-BE" sz="1400" dirty="0" err="1"/>
                        <a:t>Maîtrise</a:t>
                      </a:r>
                      <a:r>
                        <a:rPr lang="nl-BE" sz="1400" dirty="0"/>
                        <a:t> des </a:t>
                      </a:r>
                      <a:r>
                        <a:rPr lang="nl-BE" sz="1400" dirty="0" err="1"/>
                        <a:t>enregistrements</a:t>
                      </a:r>
                      <a:r>
                        <a:rPr lang="nl-BE" sz="1400" dirty="0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4868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 err="1"/>
                        <a:t>Loi</a:t>
                      </a:r>
                      <a:r>
                        <a:rPr lang="nl-BE" sz="1400" dirty="0"/>
                        <a:t> </a:t>
                      </a:r>
                      <a:r>
                        <a:rPr lang="nl-BE" sz="1400" dirty="0" err="1"/>
                        <a:t>sur</a:t>
                      </a:r>
                      <a:r>
                        <a:rPr lang="nl-BE" sz="1400" dirty="0"/>
                        <a:t> la </a:t>
                      </a:r>
                      <a:r>
                        <a:rPr lang="nl-BE" sz="1400" dirty="0" err="1"/>
                        <a:t>qualité</a:t>
                      </a:r>
                      <a:endParaRPr lang="nl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22/04/2019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6.2.4 </a:t>
                      </a:r>
                      <a:r>
                        <a:rPr lang="fr-FR" sz="1400" dirty="0"/>
                        <a:t>Formation continue et développement professionnel </a:t>
                      </a:r>
                      <a:endParaRPr lang="nl-B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124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ISO 15189:2022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5.6 </a:t>
                      </a:r>
                      <a:r>
                        <a:rPr lang="nl-BE" sz="1400" dirty="0" err="1"/>
                        <a:t>Gestion</a:t>
                      </a:r>
                      <a:r>
                        <a:rPr lang="nl-BE" sz="1400" dirty="0"/>
                        <a:t> des </a:t>
                      </a:r>
                      <a:r>
                        <a:rPr lang="nl-BE" sz="1400" dirty="0" err="1"/>
                        <a:t>risques</a:t>
                      </a:r>
                      <a:endParaRPr lang="nl-BE" sz="1400" dirty="0"/>
                    </a:p>
                    <a:p>
                      <a:r>
                        <a:rPr lang="nl-BE" sz="1400" dirty="0"/>
                        <a:t>9. </a:t>
                      </a:r>
                      <a:r>
                        <a:rPr lang="nl-BE" sz="1400" dirty="0" err="1"/>
                        <a:t>Exigences</a:t>
                      </a:r>
                      <a:r>
                        <a:rPr lang="nl-BE" sz="1400" dirty="0"/>
                        <a:t> </a:t>
                      </a:r>
                      <a:r>
                        <a:rPr lang="nl-BE" sz="1400" dirty="0" err="1"/>
                        <a:t>relatives</a:t>
                      </a:r>
                      <a:r>
                        <a:rPr lang="nl-BE" sz="1400" dirty="0"/>
                        <a:t> </a:t>
                      </a:r>
                      <a:r>
                        <a:rPr lang="nl-BE" sz="1400" dirty="0" err="1"/>
                        <a:t>aux</a:t>
                      </a:r>
                      <a:r>
                        <a:rPr lang="nl-BE" sz="1400" dirty="0"/>
                        <a:t> tests de point-of-care (POCT)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6263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956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088610-EF82-510C-0E46-7E8E51776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La </a:t>
            </a:r>
            <a:r>
              <a:rPr lang="nl-BE" dirty="0" err="1"/>
              <a:t>gestion</a:t>
            </a:r>
            <a:r>
              <a:rPr lang="nl-BE" dirty="0"/>
              <a:t> des </a:t>
            </a:r>
            <a:r>
              <a:rPr lang="nl-BE" dirty="0" err="1"/>
              <a:t>archives</a:t>
            </a:r>
            <a:endParaRPr lang="nl-BE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E0386007-BEEC-4EEE-894A-BCB010E92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226001"/>
              </p:ext>
            </p:extLst>
          </p:nvPr>
        </p:nvGraphicFramePr>
        <p:xfrm>
          <a:off x="1013904" y="1849188"/>
          <a:ext cx="11178096" cy="4787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94524">
                  <a:extLst>
                    <a:ext uri="{9D8B030D-6E8A-4147-A177-3AD203B41FA5}">
                      <a16:colId xmlns:a16="http://schemas.microsoft.com/office/drawing/2014/main" val="847060561"/>
                    </a:ext>
                  </a:extLst>
                </a:gridCol>
                <a:gridCol w="2794524">
                  <a:extLst>
                    <a:ext uri="{9D8B030D-6E8A-4147-A177-3AD203B41FA5}">
                      <a16:colId xmlns:a16="http://schemas.microsoft.com/office/drawing/2014/main" val="507631986"/>
                    </a:ext>
                  </a:extLst>
                </a:gridCol>
                <a:gridCol w="3393421">
                  <a:extLst>
                    <a:ext uri="{9D8B030D-6E8A-4147-A177-3AD203B41FA5}">
                      <a16:colId xmlns:a16="http://schemas.microsoft.com/office/drawing/2014/main" val="3994319763"/>
                    </a:ext>
                  </a:extLst>
                </a:gridCol>
                <a:gridCol w="2195627">
                  <a:extLst>
                    <a:ext uri="{9D8B030D-6E8A-4147-A177-3AD203B41FA5}">
                      <a16:colId xmlns:a16="http://schemas.microsoft.com/office/drawing/2014/main" val="3562045482"/>
                    </a:ext>
                  </a:extLst>
                </a:gridCol>
              </a:tblGrid>
              <a:tr h="341676">
                <a:tc>
                  <a:txBody>
                    <a:bodyPr/>
                    <a:lstStyle/>
                    <a:p>
                      <a:r>
                        <a:rPr lang="nl-BE" sz="1400" b="1" dirty="0"/>
                        <a:t>Type de document / </a:t>
                      </a:r>
                      <a:r>
                        <a:rPr lang="nl-BE" sz="1400" b="1" dirty="0" err="1"/>
                        <a:t>enregistrement</a:t>
                      </a:r>
                      <a:endParaRPr lang="nl-BE" sz="1400" b="1" dirty="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Version 3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Version 4 (durée)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Évolution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3379656064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fr-FR" sz="1400" b="1" dirty="0"/>
                        <a:t>Parties périmées du manuel de qualité / procédures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4 ans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5 ans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Plus strict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3537230856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fr-FR" sz="1400" b="1"/>
                        <a:t>Registres de maintenance et d’entretien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Vie + 1 an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Vie + 1 an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Identique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2657945252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fr-FR" sz="1400" b="1" dirty="0"/>
                        <a:t>Résultats EEQ (évaluation externe de la qualité)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2 ans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2 ans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Identique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367469114"/>
                  </a:ext>
                </a:extLst>
              </a:tr>
              <a:tr h="341676">
                <a:tc>
                  <a:txBody>
                    <a:bodyPr/>
                    <a:lstStyle/>
                    <a:p>
                      <a:r>
                        <a:rPr lang="fr-FR" sz="1400" b="1"/>
                        <a:t>Données brutes CQI (contrôle interne)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fr-FR" sz="1400"/>
                        <a:t>1 mois ou 20 valeurs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fr-FR" sz="1400" b="1"/>
                        <a:t>1 mois ou 20 valeurs</a:t>
                      </a:r>
                      <a:endParaRPr lang="fr-FR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Identique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2183309697"/>
                  </a:ext>
                </a:extLst>
              </a:tr>
              <a:tr h="341676">
                <a:tc>
                  <a:txBody>
                    <a:bodyPr/>
                    <a:lstStyle/>
                    <a:p>
                      <a:r>
                        <a:rPr lang="nl-BE" sz="1400" b="1"/>
                        <a:t>Données de calibration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5 relevés / ≥ 1 mois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5 relevés / ≥ 1 mois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Identique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2672589513"/>
                  </a:ext>
                </a:extLst>
              </a:tr>
              <a:tr h="195243">
                <a:tc>
                  <a:txBody>
                    <a:bodyPr/>
                    <a:lstStyle/>
                    <a:p>
                      <a:r>
                        <a:rPr lang="nl-BE" sz="1400" b="1"/>
                        <a:t>Données traitées CQI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Non défini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2 ans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Nouveau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2892935177"/>
                  </a:ext>
                </a:extLst>
              </a:tr>
              <a:tr h="341676">
                <a:tc>
                  <a:txBody>
                    <a:bodyPr/>
                    <a:lstStyle/>
                    <a:p>
                      <a:r>
                        <a:rPr lang="fr-FR" sz="1400" b="1"/>
                        <a:t>Données sources pour la traçabilité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Non défini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2 semaines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Nouveau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378552234"/>
                  </a:ext>
                </a:extLst>
              </a:tr>
              <a:tr h="341676">
                <a:tc>
                  <a:txBody>
                    <a:bodyPr/>
                    <a:lstStyle/>
                    <a:p>
                      <a:r>
                        <a:rPr lang="nl-BE" sz="1400" b="1"/>
                        <a:t>Prescriptions / demandes d’examens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Non défini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5 ans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Nouveau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4284701345"/>
                  </a:ext>
                </a:extLst>
              </a:tr>
              <a:tr h="341676">
                <a:tc>
                  <a:txBody>
                    <a:bodyPr/>
                    <a:lstStyle/>
                    <a:p>
                      <a:r>
                        <a:rPr lang="nl-BE" sz="1400" b="1"/>
                        <a:t>Dossiers du personnel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Non défini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Durée de la collaboration</a:t>
                      </a:r>
                      <a:endParaRPr lang="nl-BE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Nouveau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716108856"/>
                  </a:ext>
                </a:extLst>
              </a:tr>
              <a:tr h="341676">
                <a:tc>
                  <a:txBody>
                    <a:bodyPr/>
                    <a:lstStyle/>
                    <a:p>
                      <a:r>
                        <a:rPr lang="nl-BE" sz="1400" b="1" dirty="0" err="1"/>
                        <a:t>Résultats</a:t>
                      </a:r>
                      <a:r>
                        <a:rPr lang="nl-BE" sz="1400" b="1" dirty="0"/>
                        <a:t> de sous-</a:t>
                      </a:r>
                      <a:r>
                        <a:rPr lang="nl-BE" sz="1400" b="1" dirty="0" err="1"/>
                        <a:t>traitance</a:t>
                      </a:r>
                      <a:r>
                        <a:rPr lang="nl-BE" sz="1400" b="1" dirty="0"/>
                        <a:t> / </a:t>
                      </a:r>
                      <a:r>
                        <a:rPr lang="nl-BE" sz="1400" b="1" dirty="0" err="1"/>
                        <a:t>modèles</a:t>
                      </a:r>
                      <a:endParaRPr lang="nl-BE" sz="1400" b="1" dirty="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Non défini</a:t>
                      </a:r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fr-FR" sz="1400" b="1"/>
                        <a:t>5 ans / 30 ans si dossier patient</a:t>
                      </a:r>
                      <a:endParaRPr lang="fr-FR" sz="1400"/>
                    </a:p>
                  </a:txBody>
                  <a:tcPr marL="48811" marR="48811" marT="24405" marB="24405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Nouveau</a:t>
                      </a:r>
                    </a:p>
                  </a:txBody>
                  <a:tcPr marL="48811" marR="48811" marT="24405" marB="24405" anchor="ctr"/>
                </a:tc>
                <a:extLst>
                  <a:ext uri="{0D108BD9-81ED-4DB2-BD59-A6C34878D82A}">
                    <a16:rowId xmlns:a16="http://schemas.microsoft.com/office/drawing/2014/main" val="2993646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866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A61D5-1D9E-967E-3434-B3854C458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Membres</a:t>
            </a:r>
            <a:r>
              <a:rPr lang="nl-BE" dirty="0"/>
              <a:t> GT </a:t>
            </a:r>
            <a:r>
              <a:rPr lang="nl-BE" dirty="0" err="1"/>
              <a:t>directive</a:t>
            </a:r>
            <a:r>
              <a:rPr lang="nl-BE" dirty="0"/>
              <a:t> </a:t>
            </a:r>
            <a:r>
              <a:rPr lang="nl-BE" dirty="0" err="1"/>
              <a:t>pratique</a:t>
            </a:r>
            <a:endParaRPr lang="nl-BE" dirty="0"/>
          </a:p>
        </p:txBody>
      </p:sp>
      <p:sp>
        <p:nvSpPr>
          <p:cNvPr id="3" name="Tekstvak 5">
            <a:extLst>
              <a:ext uri="{FF2B5EF4-FFF2-40B4-BE49-F238E27FC236}">
                <a16:creationId xmlns:a16="http://schemas.microsoft.com/office/drawing/2014/main" id="{D1F5D082-E663-48AF-DF3A-7E8F76E7D8A8}"/>
              </a:ext>
            </a:extLst>
          </p:cNvPr>
          <p:cNvSpPr txBox="1"/>
          <p:nvPr/>
        </p:nvSpPr>
        <p:spPr>
          <a:xfrm>
            <a:off x="1063752" y="1953299"/>
            <a:ext cx="94401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b="1" dirty="0">
                <a:solidFill>
                  <a:schemeClr val="accent1"/>
                </a:solidFill>
              </a:rPr>
              <a:t>Lieve </a:t>
            </a:r>
          </a:p>
          <a:p>
            <a:r>
              <a:rPr lang="nl-BE" sz="1600" b="1" dirty="0">
                <a:solidFill>
                  <a:schemeClr val="accent1"/>
                </a:solidFill>
              </a:rPr>
              <a:t>Van Hoovels 		AZORG Aalst	 	Chair, Biochemistry, QC, Autoimmunity, POCT</a:t>
            </a:r>
          </a:p>
          <a:p>
            <a:endParaRPr lang="nl-BE" sz="1400" dirty="0"/>
          </a:p>
          <a:p>
            <a:r>
              <a:rPr lang="nl-BE" sz="1400" dirty="0"/>
              <a:t>Gregor Pairoux 		Sciensano</a:t>
            </a:r>
          </a:p>
          <a:p>
            <a:r>
              <a:rPr lang="nl-BE" sz="1400" dirty="0"/>
              <a:t>Arnaud Capron 		Sciensano</a:t>
            </a:r>
          </a:p>
          <a:p>
            <a:endParaRPr lang="nl-BE" sz="1400" dirty="0"/>
          </a:p>
          <a:p>
            <a:r>
              <a:rPr lang="nl-BE" sz="1400" dirty="0"/>
              <a:t>Bob Braekevelt		Overall experience</a:t>
            </a:r>
          </a:p>
          <a:p>
            <a:r>
              <a:rPr lang="nl-BE" sz="1400" dirty="0"/>
              <a:t>Joseph Jonckheere	Overall experience</a:t>
            </a:r>
          </a:p>
          <a:p>
            <a:endParaRPr lang="nl-BE" sz="1400" dirty="0"/>
          </a:p>
          <a:p>
            <a:r>
              <a:rPr lang="nl-BE" sz="1400" dirty="0"/>
              <a:t>An Boel 			AZORG Aalst		</a:t>
            </a:r>
            <a:r>
              <a:rPr lang="nl-BE" sz="1400" dirty="0" err="1"/>
              <a:t>Microbiology</a:t>
            </a:r>
            <a:r>
              <a:rPr lang="nl-BE" sz="1400" dirty="0"/>
              <a:t>, Molecular Biology</a:t>
            </a:r>
          </a:p>
          <a:p>
            <a:r>
              <a:rPr lang="nl-BE" sz="1400" dirty="0"/>
              <a:t>Carol De Ridder 	</a:t>
            </a:r>
            <a:r>
              <a:rPr lang="nl-BE" sz="1400" dirty="0" err="1"/>
              <a:t>Yperman</a:t>
            </a:r>
            <a:r>
              <a:rPr lang="nl-BE" sz="1400" dirty="0"/>
              <a:t> Ieper		Biochemistry, QC, hormonology</a:t>
            </a:r>
          </a:p>
          <a:p>
            <a:r>
              <a:rPr lang="nl-BE" sz="1400" dirty="0"/>
              <a:t>Glynis Frans  		UZ Leuven			Biochemistry, QC, allergy</a:t>
            </a:r>
          </a:p>
          <a:p>
            <a:r>
              <a:rPr lang="nl-BE" sz="1400" dirty="0"/>
              <a:t>Thierry Gougnard  	CHU Citadelle		Biochemistry, toxicology</a:t>
            </a:r>
          </a:p>
          <a:p>
            <a:r>
              <a:rPr lang="nl-BE" sz="1400" dirty="0"/>
              <a:t>Veronique Stove 	 	UZ Gent			Biochemistry, 24-hour laboratory</a:t>
            </a:r>
          </a:p>
          <a:p>
            <a:r>
              <a:rPr lang="nl-BE" sz="1400" dirty="0"/>
              <a:t>Hedwig Stepman 	UZ Gent			</a:t>
            </a:r>
            <a:r>
              <a:rPr lang="nl-BE" sz="1400" dirty="0" err="1"/>
              <a:t>Metabolic</a:t>
            </a:r>
            <a:r>
              <a:rPr lang="nl-BE" sz="1400" dirty="0"/>
              <a:t>/rare diseases</a:t>
            </a:r>
          </a:p>
          <a:p>
            <a:r>
              <a:rPr lang="nl-BE" sz="1400" dirty="0"/>
              <a:t>Eline Verhoye  		AZ Delta			</a:t>
            </a:r>
            <a:r>
              <a:rPr lang="nl-BE" sz="1400" dirty="0" err="1"/>
              <a:t>Hematology</a:t>
            </a:r>
            <a:r>
              <a:rPr lang="nl-BE" sz="1400" dirty="0"/>
              <a:t>, Transfusion</a:t>
            </a:r>
          </a:p>
          <a:p>
            <a:r>
              <a:rPr lang="nl-BE" sz="1400" dirty="0"/>
              <a:t>Pieter Vermeersch 	UZ Leuven			Biochemistry, toxicology, metabolic/rare diseases</a:t>
            </a:r>
          </a:p>
          <a:p>
            <a:r>
              <a:rPr lang="nl-BE" sz="1400" dirty="0"/>
              <a:t>Johan Guns 		UZ Brussel			QC</a:t>
            </a:r>
          </a:p>
          <a:p>
            <a:r>
              <a:rPr lang="nl-BE" sz="1400" dirty="0"/>
              <a:t>Silvie Nickmans 		Jessa Hasselt		QC, Biochemistry, Hematology</a:t>
            </a:r>
          </a:p>
        </p:txBody>
      </p:sp>
    </p:spTree>
    <p:extLst>
      <p:ext uri="{BB962C8B-B14F-4D97-AF65-F5344CB8AC3E}">
        <p14:creationId xmlns:p14="http://schemas.microsoft.com/office/powerpoint/2010/main" val="1982065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38597-03E1-24F7-B022-28F2FFC52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Implémentation</a:t>
            </a:r>
            <a:r>
              <a:rPr lang="nl-BE" dirty="0"/>
              <a:t> - </a:t>
            </a:r>
            <a:r>
              <a:rPr lang="nl-BE" dirty="0" err="1"/>
              <a:t>version</a:t>
            </a:r>
            <a:r>
              <a:rPr lang="nl-BE" dirty="0"/>
              <a:t> 4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721EAD-3D1B-17CC-8F65-85B574BE3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2022 – 2025</a:t>
            </a:r>
            <a:r>
              <a:rPr lang="fr-FR" dirty="0"/>
              <a:t> : Révision de la DP par le groupe de travail</a:t>
            </a:r>
          </a:p>
          <a:p>
            <a:r>
              <a:rPr lang="fr-FR" b="1" dirty="0"/>
              <a:t>19 février 2025</a:t>
            </a:r>
            <a:r>
              <a:rPr lang="fr-FR" dirty="0"/>
              <a:t> : Approbation par la Commission de biologie clinique</a:t>
            </a:r>
          </a:p>
          <a:p>
            <a:r>
              <a:rPr lang="fr-FR" b="1" dirty="0"/>
              <a:t>24 février 2025</a:t>
            </a:r>
            <a:r>
              <a:rPr lang="fr-FR" dirty="0"/>
              <a:t> : Publication de la version 4</a:t>
            </a:r>
          </a:p>
          <a:p>
            <a:r>
              <a:rPr lang="fr-FR" b="1" dirty="0"/>
              <a:t>16 septembre 2025</a:t>
            </a:r>
            <a:r>
              <a:rPr lang="fr-FR" dirty="0"/>
              <a:t> : Session d'information</a:t>
            </a:r>
          </a:p>
          <a:p>
            <a:r>
              <a:rPr lang="fr-FR" b="1" dirty="0"/>
              <a:t>À partir du 1er septembre 2026</a:t>
            </a:r>
            <a:r>
              <a:rPr lang="fr-FR" dirty="0"/>
              <a:t> : Visites de </a:t>
            </a:r>
            <a:r>
              <a:rPr lang="fr-FR" dirty="0" err="1"/>
              <a:t>Sciensano</a:t>
            </a:r>
            <a:r>
              <a:rPr lang="fr-FR" dirty="0"/>
              <a:t> sur la base de la version 4</a:t>
            </a:r>
            <a:endParaRPr lang="nl-BE" dirty="0"/>
          </a:p>
          <a:p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9086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308EC3-09E0-AF37-DF3E-E32B6269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Erkenningsbesluit 3.12.1999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A9A9EE-4F85-3504-A843-164444CBD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6113547" cy="4050792"/>
          </a:xfrm>
        </p:spPr>
        <p:txBody>
          <a:bodyPr>
            <a:normAutofit lnSpcReduction="10000"/>
          </a:bodyPr>
          <a:lstStyle/>
          <a:p>
            <a:r>
              <a:rPr lang="nl-BE" b="1" dirty="0"/>
              <a:t>Art. 10. § 5. </a:t>
            </a:r>
            <a:r>
              <a:rPr lang="nl-BE" dirty="0">
                <a:solidFill>
                  <a:schemeClr val="accent1"/>
                </a:solidFill>
              </a:rPr>
              <a:t>De vereisten van het kwaliteitssysteem in dit besluit </a:t>
            </a:r>
            <a:r>
              <a:rPr lang="nl-BE" dirty="0"/>
              <a:t>worden toegelicht in een </a:t>
            </a:r>
            <a:r>
              <a:rPr lang="nl-BE" u="sng" dirty="0"/>
              <a:t>praktijkrichtlijn</a:t>
            </a:r>
            <a:r>
              <a:rPr lang="nl-BE" dirty="0"/>
              <a:t> uitgewerkt door de </a:t>
            </a:r>
            <a:r>
              <a:rPr lang="nl-BE" u="sng" dirty="0"/>
              <a:t>Commissie voor Klinische Biologie</a:t>
            </a:r>
            <a:r>
              <a:rPr lang="nl-BE" dirty="0"/>
              <a:t>.</a:t>
            </a:r>
          </a:p>
          <a:p>
            <a:endParaRPr lang="nl-BE" dirty="0"/>
          </a:p>
          <a:p>
            <a:pPr marL="0" indent="0">
              <a:buNone/>
            </a:pPr>
            <a:r>
              <a:rPr lang="nl-BE" b="1" dirty="0"/>
              <a:t>PRAKTIJKRICHTLIJN</a:t>
            </a:r>
          </a:p>
          <a:p>
            <a:r>
              <a:rPr lang="nl-BE" b="1" dirty="0"/>
              <a:t>Doel</a:t>
            </a:r>
            <a:r>
              <a:rPr lang="nl-BE" dirty="0"/>
              <a:t>: Ondersteuning bij kwaliteitsvolle zorgverlening</a:t>
            </a:r>
          </a:p>
          <a:p>
            <a:r>
              <a:rPr lang="nl-BE" b="1" dirty="0"/>
              <a:t>Gebaseerd op</a:t>
            </a:r>
            <a:r>
              <a:rPr lang="nl-BE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BE" dirty="0"/>
              <a:t>Wetenschappelijke referentiewerken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BE" dirty="0"/>
              <a:t>Expertise van zorgprofessionals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BE" dirty="0"/>
              <a:t>Ervaringen van zorggebruikers</a:t>
            </a:r>
          </a:p>
          <a:p>
            <a:endParaRPr lang="nl-BE" dirty="0"/>
          </a:p>
        </p:txBody>
      </p:sp>
      <p:graphicFrame>
        <p:nvGraphicFramePr>
          <p:cNvPr id="8" name="Tijdelijke aanduiding voor inhoud 3">
            <a:extLst>
              <a:ext uri="{FF2B5EF4-FFF2-40B4-BE49-F238E27FC236}">
                <a16:creationId xmlns:a16="http://schemas.microsoft.com/office/drawing/2014/main" id="{8B64598A-4796-D4F8-089A-5ACFF1568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515996"/>
              </p:ext>
            </p:extLst>
          </p:nvPr>
        </p:nvGraphicFramePr>
        <p:xfrm>
          <a:off x="4126621" y="2028653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804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233A69-3190-A702-0EE1-9BCEF039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nl-BE" dirty="0"/>
              <a:t>Versie 3 (2017) </a:t>
            </a:r>
            <a:r>
              <a:rPr lang="nl-BE" dirty="0">
                <a:sym typeface="Wingdings" panose="05000000000000000000" pitchFamily="2" charset="2"/>
              </a:rPr>
              <a:t> Versie 4 (2025)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BEDD8E-2570-A92C-0E8C-12943BB42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4759452" cy="4050792"/>
          </a:xfrm>
        </p:spPr>
        <p:txBody>
          <a:bodyPr>
            <a:normAutofit/>
          </a:bodyPr>
          <a:lstStyle/>
          <a:p>
            <a:r>
              <a:rPr lang="nl-BE" dirty="0"/>
              <a:t>Revisie en actualisatie</a:t>
            </a:r>
          </a:p>
          <a:p>
            <a:r>
              <a:rPr lang="nl-BE" dirty="0"/>
              <a:t>Zelfde aanpak als versie 3 </a:t>
            </a:r>
          </a:p>
          <a:p>
            <a:pPr lvl="1"/>
            <a:r>
              <a:rPr lang="nl-BE" dirty="0"/>
              <a:t>Vereiste</a:t>
            </a:r>
          </a:p>
          <a:p>
            <a:pPr lvl="1"/>
            <a:r>
              <a:rPr lang="nl-BE" dirty="0"/>
              <a:t>Toelichting </a:t>
            </a:r>
          </a:p>
          <a:p>
            <a:pPr lvl="1"/>
            <a:r>
              <a:rPr lang="nl-BE" dirty="0"/>
              <a:t>Verwijzingen</a:t>
            </a:r>
          </a:p>
          <a:p>
            <a:r>
              <a:rPr lang="nl-BE" dirty="0"/>
              <a:t>Bijlage 10.1: Kruisverwijzingstabel versie 3 &lt;&gt; versie 4 </a:t>
            </a:r>
          </a:p>
          <a:p>
            <a:endParaRPr lang="nl-BE" dirty="0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F39CD9A5-5381-ED7A-873B-4F16F180C4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927" r="1" b="3318"/>
          <a:stretch>
            <a:fillRect/>
          </a:stretch>
        </p:blipFill>
        <p:spPr>
          <a:xfrm>
            <a:off x="6361113" y="2193036"/>
            <a:ext cx="4773168" cy="398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59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73FF6C-1B2E-CD74-76B7-187A4EBA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Sommige </a:t>
            </a:r>
            <a:r>
              <a:rPr lang="nl-BE" b="1" dirty="0"/>
              <a:t>versoepelingen</a:t>
            </a:r>
            <a:r>
              <a:rPr lang="nl-BE" dirty="0"/>
              <a:t> t.o.v. vorige editie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A76ABE76-F2E6-5861-B162-383614D18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833425"/>
              </p:ext>
            </p:extLst>
          </p:nvPr>
        </p:nvGraphicFramePr>
        <p:xfrm>
          <a:off x="1176793" y="2627117"/>
          <a:ext cx="9951455" cy="23370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0291">
                  <a:extLst>
                    <a:ext uri="{9D8B030D-6E8A-4147-A177-3AD203B41FA5}">
                      <a16:colId xmlns:a16="http://schemas.microsoft.com/office/drawing/2014/main" val="3931981423"/>
                    </a:ext>
                  </a:extLst>
                </a:gridCol>
                <a:gridCol w="1990291">
                  <a:extLst>
                    <a:ext uri="{9D8B030D-6E8A-4147-A177-3AD203B41FA5}">
                      <a16:colId xmlns:a16="http://schemas.microsoft.com/office/drawing/2014/main" val="4092399137"/>
                    </a:ext>
                  </a:extLst>
                </a:gridCol>
                <a:gridCol w="1990291">
                  <a:extLst>
                    <a:ext uri="{9D8B030D-6E8A-4147-A177-3AD203B41FA5}">
                      <a16:colId xmlns:a16="http://schemas.microsoft.com/office/drawing/2014/main" val="832249236"/>
                    </a:ext>
                  </a:extLst>
                </a:gridCol>
                <a:gridCol w="1990291">
                  <a:extLst>
                    <a:ext uri="{9D8B030D-6E8A-4147-A177-3AD203B41FA5}">
                      <a16:colId xmlns:a16="http://schemas.microsoft.com/office/drawing/2014/main" val="2750205486"/>
                    </a:ext>
                  </a:extLst>
                </a:gridCol>
                <a:gridCol w="1990291">
                  <a:extLst>
                    <a:ext uri="{9D8B030D-6E8A-4147-A177-3AD203B41FA5}">
                      <a16:colId xmlns:a16="http://schemas.microsoft.com/office/drawing/2014/main" val="15426386"/>
                    </a:ext>
                  </a:extLst>
                </a:gridCol>
              </a:tblGrid>
              <a:tr h="176143">
                <a:tc>
                  <a:txBody>
                    <a:bodyPr/>
                    <a:lstStyle/>
                    <a:p>
                      <a:r>
                        <a:rPr lang="nl-BE" sz="1400"/>
                        <a:t>Hoofdstuk (v4)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Onderwerp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Versie 3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Versie 4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Verandering</a:t>
                      </a:r>
                    </a:p>
                  </a:txBody>
                  <a:tcPr marL="44036" marR="44036" marT="22018" marB="22018" anchor="ctr"/>
                </a:tc>
                <a:extLst>
                  <a:ext uri="{0D108BD9-81ED-4DB2-BD59-A6C34878D82A}">
                    <a16:rowId xmlns:a16="http://schemas.microsoft.com/office/drawing/2014/main" val="3281028595"/>
                  </a:ext>
                </a:extLst>
              </a:tr>
              <a:tr h="836681">
                <a:tc>
                  <a:txBody>
                    <a:bodyPr/>
                    <a:lstStyle/>
                    <a:p>
                      <a:r>
                        <a:rPr lang="nl-BE" sz="1400"/>
                        <a:t>8.2 Managementsysteem-documentatie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Kwaliteitshandboek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Uitgebreid verplicht handboek met detailprocedures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Mag beknopter; verwijzingen naar onderliggende documenten toegestaan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Versoepeling</a:t>
                      </a:r>
                      <a:r>
                        <a:rPr lang="nl-BE" sz="1400" dirty="0"/>
                        <a:t> – minder strikte vormvereisten</a:t>
                      </a:r>
                    </a:p>
                  </a:txBody>
                  <a:tcPr marL="44036" marR="44036" marT="22018" marB="22018" anchor="ctr"/>
                </a:tc>
                <a:extLst>
                  <a:ext uri="{0D108BD9-81ED-4DB2-BD59-A6C34878D82A}">
                    <a16:rowId xmlns:a16="http://schemas.microsoft.com/office/drawing/2014/main" val="1623855178"/>
                  </a:ext>
                </a:extLst>
              </a:tr>
              <a:tr h="968789">
                <a:tc>
                  <a:txBody>
                    <a:bodyPr/>
                    <a:lstStyle/>
                    <a:p>
                      <a:r>
                        <a:rPr lang="nl-BE" sz="1400"/>
                        <a:t>8.9 Managementbeoordelingen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Review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Jaarlijks en gedetailleerd, vaste input/output-items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Nog steeds verplicht, maar </a:t>
                      </a:r>
                      <a:r>
                        <a:rPr lang="nl-BE" sz="1400" dirty="0" err="1"/>
                        <a:t>risicogebaseerd</a:t>
                      </a:r>
                      <a:r>
                        <a:rPr lang="nl-BE" sz="1400" dirty="0"/>
                        <a:t> en geïntegreerd in ISO 15189:2022 structuur</a:t>
                      </a:r>
                    </a:p>
                  </a:txBody>
                  <a:tcPr marL="44036" marR="44036" marT="22018" marB="22018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Versoepeling in vorm</a:t>
                      </a:r>
                      <a:r>
                        <a:rPr lang="nl-BE" sz="1400" dirty="0"/>
                        <a:t> – minder rigide format, meer flexibiliteit in frequentie en aanpak</a:t>
                      </a:r>
                    </a:p>
                  </a:txBody>
                  <a:tcPr marL="44036" marR="44036" marT="22018" marB="22018" anchor="ctr"/>
                </a:tc>
                <a:extLst>
                  <a:ext uri="{0D108BD9-81ED-4DB2-BD59-A6C34878D82A}">
                    <a16:rowId xmlns:a16="http://schemas.microsoft.com/office/drawing/2014/main" val="2924747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198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233A69-3190-A702-0EE1-9BCEF039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Integratie van nieuwe regelgeving (extra)</a:t>
            </a:r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A08A70E-2DCD-CBC3-B2DE-3742163D6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382995"/>
              </p:ext>
            </p:extLst>
          </p:nvPr>
        </p:nvGraphicFramePr>
        <p:xfrm>
          <a:off x="1137037" y="2540642"/>
          <a:ext cx="10535478" cy="1950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8028">
                  <a:extLst>
                    <a:ext uri="{9D8B030D-6E8A-4147-A177-3AD203B41FA5}">
                      <a16:colId xmlns:a16="http://schemas.microsoft.com/office/drawing/2014/main" val="349950332"/>
                    </a:ext>
                  </a:extLst>
                </a:gridCol>
                <a:gridCol w="1542553">
                  <a:extLst>
                    <a:ext uri="{9D8B030D-6E8A-4147-A177-3AD203B41FA5}">
                      <a16:colId xmlns:a16="http://schemas.microsoft.com/office/drawing/2014/main" val="1074622647"/>
                    </a:ext>
                  </a:extLst>
                </a:gridCol>
                <a:gridCol w="6384897">
                  <a:extLst>
                    <a:ext uri="{9D8B030D-6E8A-4147-A177-3AD203B41FA5}">
                      <a16:colId xmlns:a16="http://schemas.microsoft.com/office/drawing/2014/main" val="3113004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BE" sz="1400" b="1" dirty="0"/>
                        <a:t>Regelgeving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Jaar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Integratie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2207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IVDR 2017/746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7.3 Onderzoeksprocessen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0205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KB Persoonsgegevens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30/07/2018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7.6 Beheer van data en informatiemanagement </a:t>
                      </a:r>
                    </a:p>
                    <a:p>
                      <a:r>
                        <a:rPr lang="nl-BE" sz="1400" dirty="0"/>
                        <a:t>8.4 Beheer van registraties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4868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/>
                        <a:t>Kwaliteitswet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22/04/2019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6.2.4 Continue opleiding en professionele ontwikkeling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124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BE" sz="1400" dirty="0"/>
                        <a:t>ISO 15189:2022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BE" sz="14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5.6 Risico management</a:t>
                      </a:r>
                    </a:p>
                    <a:p>
                      <a:r>
                        <a:rPr lang="en-US" sz="1400" dirty="0"/>
                        <a:t>9 Eisen voor point-of-care </a:t>
                      </a:r>
                      <a:r>
                        <a:rPr lang="en-US" sz="1400" dirty="0" err="1"/>
                        <a:t>testen</a:t>
                      </a:r>
                      <a:r>
                        <a:rPr lang="en-US" sz="1400" dirty="0"/>
                        <a:t> (POCT)</a:t>
                      </a:r>
                      <a:endParaRPr lang="nl-B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6263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97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E24885-6A62-07E3-405B-5920DC287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archiefbeheer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5605F66A-C68F-1C9F-F4D1-2AC668328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43934"/>
              </p:ext>
            </p:extLst>
          </p:nvPr>
        </p:nvGraphicFramePr>
        <p:xfrm>
          <a:off x="289872" y="1943777"/>
          <a:ext cx="11612256" cy="4735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3064">
                  <a:extLst>
                    <a:ext uri="{9D8B030D-6E8A-4147-A177-3AD203B41FA5}">
                      <a16:colId xmlns:a16="http://schemas.microsoft.com/office/drawing/2014/main" val="2884634882"/>
                    </a:ext>
                  </a:extLst>
                </a:gridCol>
                <a:gridCol w="2925242">
                  <a:extLst>
                    <a:ext uri="{9D8B030D-6E8A-4147-A177-3AD203B41FA5}">
                      <a16:colId xmlns:a16="http://schemas.microsoft.com/office/drawing/2014/main" val="1724223946"/>
                    </a:ext>
                  </a:extLst>
                </a:gridCol>
                <a:gridCol w="3514477">
                  <a:extLst>
                    <a:ext uri="{9D8B030D-6E8A-4147-A177-3AD203B41FA5}">
                      <a16:colId xmlns:a16="http://schemas.microsoft.com/office/drawing/2014/main" val="622523017"/>
                    </a:ext>
                  </a:extLst>
                </a:gridCol>
                <a:gridCol w="2269473">
                  <a:extLst>
                    <a:ext uri="{9D8B030D-6E8A-4147-A177-3AD203B41FA5}">
                      <a16:colId xmlns:a16="http://schemas.microsoft.com/office/drawing/2014/main" val="2830056575"/>
                    </a:ext>
                  </a:extLst>
                </a:gridCol>
              </a:tblGrid>
              <a:tr h="298517">
                <a:tc>
                  <a:txBody>
                    <a:bodyPr/>
                    <a:lstStyle/>
                    <a:p>
                      <a:r>
                        <a:rPr lang="nl-BE" sz="1400" b="1" dirty="0"/>
                        <a:t>Type document / gegeven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Versie 3 (NL)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/>
                        <a:t>Versie 4 (NL/FR)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Wijziging</a:t>
                      </a:r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547950659"/>
                  </a:ext>
                </a:extLst>
              </a:tr>
              <a:tr h="426453">
                <a:tc>
                  <a:txBody>
                    <a:bodyPr/>
                    <a:lstStyle/>
                    <a:p>
                      <a:r>
                        <a:rPr lang="nl-BE" sz="1400" b="1"/>
                        <a:t>Kwaliteitshandboek / procedures (vervallen delen)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4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5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Strenger</a:t>
                      </a:r>
                      <a:r>
                        <a:rPr lang="nl-BE" sz="1400" dirty="0"/>
                        <a:t> – verlengd</a:t>
                      </a:r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1667578502"/>
                  </a:ext>
                </a:extLst>
              </a:tr>
              <a:tr h="298517">
                <a:tc>
                  <a:txBody>
                    <a:bodyPr/>
                    <a:lstStyle/>
                    <a:p>
                      <a:r>
                        <a:rPr lang="nl-BE" sz="1400" b="1"/>
                        <a:t>Onderhouds- en serviceregisters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Tijdens de volledige levensduur + 1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Tijdens de volledige levensduur + 1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Ongewijzigd</a:t>
                      </a:r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21922769"/>
                  </a:ext>
                </a:extLst>
              </a:tr>
              <a:tr h="426453">
                <a:tc>
                  <a:txBody>
                    <a:bodyPr/>
                    <a:lstStyle/>
                    <a:p>
                      <a:r>
                        <a:rPr lang="nl-BE" sz="1400" b="1"/>
                        <a:t>Externe kwaliteits­evaluatie (EKE) resultaten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2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2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Ongewijzigd</a:t>
                      </a:r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3672567099"/>
                  </a:ext>
                </a:extLst>
              </a:tr>
              <a:tr h="426453">
                <a:tc>
                  <a:txBody>
                    <a:bodyPr/>
                    <a:lstStyle/>
                    <a:p>
                      <a:r>
                        <a:rPr lang="nl-BE" sz="1400" b="1" dirty="0"/>
                        <a:t>Interne kwaliteitscontrole (</a:t>
                      </a:r>
                      <a:r>
                        <a:rPr lang="nl-BE" sz="1400" b="1" dirty="0" err="1"/>
                        <a:t>iQC</a:t>
                      </a:r>
                      <a:r>
                        <a:rPr lang="nl-BE" sz="1400" b="1" dirty="0"/>
                        <a:t>) ruwe data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Laatste maand of min. 20 waarden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Laatste maand of min. 20 waarden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Ongewijzigd</a:t>
                      </a:r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1555924353"/>
                  </a:ext>
                </a:extLst>
              </a:tr>
              <a:tr h="298517">
                <a:tc>
                  <a:txBody>
                    <a:bodyPr/>
                    <a:lstStyle/>
                    <a:p>
                      <a:r>
                        <a:rPr lang="nl-BE" sz="1400" b="1" dirty="0"/>
                        <a:t>Kalibratiegegevens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Laatste 5 gegevens, min. 1 maand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Laatste 5 gegevens, min. 1 maand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Ongewijzigd</a:t>
                      </a:r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925941547"/>
                  </a:ext>
                </a:extLst>
              </a:tr>
              <a:tr h="298517">
                <a:tc>
                  <a:txBody>
                    <a:bodyPr/>
                    <a:lstStyle/>
                    <a:p>
                      <a:r>
                        <a:rPr lang="nl-BE" sz="1400" b="1"/>
                        <a:t>Verwerkte interne QC-gegevens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Niet expliciet benoemd in v3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2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Nieuw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3914291216"/>
                  </a:ext>
                </a:extLst>
              </a:tr>
              <a:tr h="298517">
                <a:tc>
                  <a:txBody>
                    <a:bodyPr/>
                    <a:lstStyle/>
                    <a:p>
                      <a:r>
                        <a:rPr lang="nl-BE" sz="1400" b="1"/>
                        <a:t>Brongegevens voor traceerbaarheid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Niet expliciet gedefinieerd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Min. 2 weken na verzending protocol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Nieuw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3865819564"/>
                  </a:ext>
                </a:extLst>
              </a:tr>
              <a:tr h="426453">
                <a:tc>
                  <a:txBody>
                    <a:bodyPr/>
                    <a:lstStyle/>
                    <a:p>
                      <a:r>
                        <a:rPr lang="nl-BE" sz="1400" b="1"/>
                        <a:t>Aanvragen / voorschriften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Niet expliciet gedefinieerd in bewaarcontext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Min. 5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Nieuw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1753237972"/>
                  </a:ext>
                </a:extLst>
              </a:tr>
              <a:tr h="298517">
                <a:tc>
                  <a:txBody>
                    <a:bodyPr/>
                    <a:lstStyle/>
                    <a:p>
                      <a:r>
                        <a:rPr lang="nl-BE" sz="1400" b="1"/>
                        <a:t>Personeelsgegevens (bv. evaluaties)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Niet gespecificeerd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Gedurende de hele samenwerking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Nieuw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4261324268"/>
                  </a:ext>
                </a:extLst>
              </a:tr>
              <a:tr h="554388">
                <a:tc>
                  <a:txBody>
                    <a:bodyPr/>
                    <a:lstStyle/>
                    <a:p>
                      <a:r>
                        <a:rPr lang="nl-BE" sz="1400" b="1"/>
                        <a:t>Onderzoeksdata gebruikt voor sjablonen / subcontractors</a:t>
                      </a:r>
                      <a:endParaRPr lang="nl-BE" sz="1400"/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Niet apart genoemd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/>
                        <a:t>Min. 5 jaar; indien deel patiëntendossier → 30 jaar</a:t>
                      </a:r>
                    </a:p>
                  </a:txBody>
                  <a:tcPr marL="42645" marR="42645" marT="21323" marB="21323" anchor="ctr"/>
                </a:tc>
                <a:tc>
                  <a:txBody>
                    <a:bodyPr/>
                    <a:lstStyle/>
                    <a:p>
                      <a:r>
                        <a:rPr lang="nl-BE" sz="1400" b="1" dirty="0"/>
                        <a:t>Nieuw</a:t>
                      </a:r>
                      <a:endParaRPr lang="nl-BE" sz="1400" dirty="0"/>
                    </a:p>
                  </a:txBody>
                  <a:tcPr marL="42645" marR="42645" marT="21323" marB="21323" anchor="ctr"/>
                </a:tc>
                <a:extLst>
                  <a:ext uri="{0D108BD9-81ED-4DB2-BD59-A6C34878D82A}">
                    <a16:rowId xmlns:a16="http://schemas.microsoft.com/office/drawing/2014/main" val="420677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610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A61D5-1D9E-967E-3434-B3854C458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Leden WG praktijkrichtlijn</a:t>
            </a:r>
          </a:p>
        </p:txBody>
      </p:sp>
      <p:sp>
        <p:nvSpPr>
          <p:cNvPr id="3" name="Tekstvak 5">
            <a:extLst>
              <a:ext uri="{FF2B5EF4-FFF2-40B4-BE49-F238E27FC236}">
                <a16:creationId xmlns:a16="http://schemas.microsoft.com/office/drawing/2014/main" id="{C4885423-D7A6-1D4B-BD5C-2FB7B241BB5C}"/>
              </a:ext>
            </a:extLst>
          </p:cNvPr>
          <p:cNvSpPr txBox="1"/>
          <p:nvPr/>
        </p:nvSpPr>
        <p:spPr>
          <a:xfrm>
            <a:off x="1063752" y="1953299"/>
            <a:ext cx="94401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600" b="1" dirty="0">
                <a:solidFill>
                  <a:schemeClr val="accent1"/>
                </a:solidFill>
              </a:rPr>
              <a:t>Lieve </a:t>
            </a:r>
          </a:p>
          <a:p>
            <a:r>
              <a:rPr lang="nl-BE" sz="1600" b="1" dirty="0">
                <a:solidFill>
                  <a:schemeClr val="accent1"/>
                </a:solidFill>
              </a:rPr>
              <a:t>Van Hoovels 		AZORG Aalst	 	Chair, Biochemistry, QC, Autoimmunity, POCT</a:t>
            </a:r>
          </a:p>
          <a:p>
            <a:endParaRPr lang="nl-BE" sz="1400" dirty="0"/>
          </a:p>
          <a:p>
            <a:r>
              <a:rPr lang="nl-BE" sz="1400" dirty="0"/>
              <a:t>Gregor Pairoux 		Sciensano</a:t>
            </a:r>
          </a:p>
          <a:p>
            <a:r>
              <a:rPr lang="nl-BE" sz="1400" dirty="0"/>
              <a:t>Arnaud Capron 		Sciensano</a:t>
            </a:r>
          </a:p>
          <a:p>
            <a:endParaRPr lang="nl-BE" sz="1400" dirty="0"/>
          </a:p>
          <a:p>
            <a:r>
              <a:rPr lang="nl-BE" sz="1400" dirty="0"/>
              <a:t>Bob Braekevelt		Overall experience</a:t>
            </a:r>
          </a:p>
          <a:p>
            <a:r>
              <a:rPr lang="nl-BE" sz="1400" dirty="0"/>
              <a:t>Joseph Jonckheere	Overall experience</a:t>
            </a:r>
          </a:p>
          <a:p>
            <a:endParaRPr lang="nl-BE" sz="1400" dirty="0"/>
          </a:p>
          <a:p>
            <a:r>
              <a:rPr lang="nl-BE" sz="1400" dirty="0"/>
              <a:t>An Boel 			AZORG Aalst		</a:t>
            </a:r>
            <a:r>
              <a:rPr lang="nl-BE" sz="1400" dirty="0" err="1"/>
              <a:t>Microbiology</a:t>
            </a:r>
            <a:r>
              <a:rPr lang="nl-BE" sz="1400" dirty="0"/>
              <a:t>, Molecular Biology</a:t>
            </a:r>
          </a:p>
          <a:p>
            <a:r>
              <a:rPr lang="nl-BE" sz="1400" dirty="0"/>
              <a:t>Carol De Ridder 	</a:t>
            </a:r>
            <a:r>
              <a:rPr lang="nl-BE" sz="1400" dirty="0" err="1"/>
              <a:t>Yperman</a:t>
            </a:r>
            <a:r>
              <a:rPr lang="nl-BE" sz="1400" dirty="0"/>
              <a:t> Ieper		Biochemistry, QC, hormonology</a:t>
            </a:r>
          </a:p>
          <a:p>
            <a:r>
              <a:rPr lang="nl-BE" sz="1400" dirty="0"/>
              <a:t>Glynis Frans  		UZ Leuven			Biochemistry, QC, allergy</a:t>
            </a:r>
          </a:p>
          <a:p>
            <a:r>
              <a:rPr lang="nl-BE" sz="1400" dirty="0"/>
              <a:t>Thierry Gougnard  	CHU Citadelle		Biochemistry, toxicology</a:t>
            </a:r>
          </a:p>
          <a:p>
            <a:r>
              <a:rPr lang="nl-BE" sz="1400" dirty="0"/>
              <a:t>Veronique Stove 	 	UZ Gent			Biochemistry, 24-hour laboratory</a:t>
            </a:r>
          </a:p>
          <a:p>
            <a:r>
              <a:rPr lang="nl-BE" sz="1400" dirty="0"/>
              <a:t>Hedwig Stepman 	UZ Gent			</a:t>
            </a:r>
            <a:r>
              <a:rPr lang="nl-BE" sz="1400" dirty="0" err="1"/>
              <a:t>Metabolic</a:t>
            </a:r>
            <a:r>
              <a:rPr lang="nl-BE" sz="1400" dirty="0"/>
              <a:t>/rare diseases</a:t>
            </a:r>
          </a:p>
          <a:p>
            <a:r>
              <a:rPr lang="nl-BE" sz="1400" dirty="0"/>
              <a:t>Eline Verhoye  		AZ Delta			</a:t>
            </a:r>
            <a:r>
              <a:rPr lang="nl-BE" sz="1400" dirty="0" err="1"/>
              <a:t>Hematology</a:t>
            </a:r>
            <a:r>
              <a:rPr lang="nl-BE" sz="1400" dirty="0"/>
              <a:t>, Transfusion</a:t>
            </a:r>
          </a:p>
          <a:p>
            <a:r>
              <a:rPr lang="nl-BE" sz="1400" dirty="0"/>
              <a:t>Pieter Vermeersch 	UZ Leuven			Biochemistry, toxicology, metabolic/rare diseases</a:t>
            </a:r>
          </a:p>
          <a:p>
            <a:r>
              <a:rPr lang="nl-BE" sz="1400" dirty="0"/>
              <a:t>Johan Guns 		UZ Brussel			QC</a:t>
            </a:r>
          </a:p>
          <a:p>
            <a:r>
              <a:rPr lang="nl-BE" sz="1400" dirty="0"/>
              <a:t>Silvie Nickmans 		Jessa Hasselt		QC, Biochemistry, Hematology</a:t>
            </a:r>
          </a:p>
        </p:txBody>
      </p:sp>
    </p:spTree>
    <p:extLst>
      <p:ext uri="{BB962C8B-B14F-4D97-AF65-F5344CB8AC3E}">
        <p14:creationId xmlns:p14="http://schemas.microsoft.com/office/powerpoint/2010/main" val="227285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38597-03E1-24F7-B022-28F2FFC52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Implementatie - versie 4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721EAD-3D1B-17CC-8F65-85B574BE3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2022 – 2025: Revisie PRL door werkgroep</a:t>
            </a:r>
          </a:p>
          <a:p>
            <a:r>
              <a:rPr lang="nl-BE" dirty="0"/>
              <a:t>19 februari 2025: Goedkeuring door de Commissie klinische biologie</a:t>
            </a:r>
          </a:p>
          <a:p>
            <a:r>
              <a:rPr lang="nl-BE" dirty="0"/>
              <a:t>24 februari 2025: Publicatie van versie 4</a:t>
            </a:r>
          </a:p>
          <a:p>
            <a:r>
              <a:rPr lang="nl-BE" dirty="0"/>
              <a:t>16 september 2025: Infosessie</a:t>
            </a:r>
          </a:p>
          <a:p>
            <a:r>
              <a:rPr lang="nl-BE" dirty="0"/>
              <a:t>Vanaf 1 september 2026: Visitaties </a:t>
            </a:r>
            <a:r>
              <a:rPr lang="nl-BE" dirty="0" err="1"/>
              <a:t>Sciensano</a:t>
            </a:r>
            <a:r>
              <a:rPr lang="nl-BE" dirty="0"/>
              <a:t> op basis van versie 4</a:t>
            </a:r>
          </a:p>
          <a:p>
            <a:pPr marL="0" indent="0">
              <a:buNone/>
            </a:pPr>
            <a:endParaRPr lang="nl-BE" dirty="0"/>
          </a:p>
          <a:p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92949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D14CA-C3E8-6C1D-AFD8-02FFD8763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6100" y="1360493"/>
            <a:ext cx="4972511" cy="3106732"/>
          </a:xfrm>
        </p:spPr>
        <p:txBody>
          <a:bodyPr anchor="b">
            <a:normAutofit/>
          </a:bodyPr>
          <a:lstStyle/>
          <a:p>
            <a:r>
              <a:rPr lang="nl-BE" sz="7200" dirty="0" err="1">
                <a:solidFill>
                  <a:schemeClr val="tx1"/>
                </a:solidFill>
              </a:rPr>
              <a:t>directive</a:t>
            </a:r>
            <a:r>
              <a:rPr lang="nl-BE" sz="7200" dirty="0">
                <a:solidFill>
                  <a:schemeClr val="tx1"/>
                </a:solidFill>
              </a:rPr>
              <a:t> </a:t>
            </a:r>
            <a:r>
              <a:rPr lang="nl-BE" sz="7200" dirty="0" err="1">
                <a:solidFill>
                  <a:schemeClr val="tx1"/>
                </a:solidFill>
              </a:rPr>
              <a:t>pratique</a:t>
            </a:r>
            <a:br>
              <a:rPr lang="nl-BE" sz="7200" dirty="0">
                <a:solidFill>
                  <a:schemeClr val="tx1"/>
                </a:solidFill>
              </a:rPr>
            </a:br>
            <a:r>
              <a:rPr lang="nl-BE" sz="7200" dirty="0" err="1">
                <a:solidFill>
                  <a:schemeClr val="tx1"/>
                </a:solidFill>
              </a:rPr>
              <a:t>version</a:t>
            </a:r>
            <a:r>
              <a:rPr lang="nl-BE" sz="7200" dirty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A81330C-9FA2-D2FF-B433-4F04996F6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6100" y="4687316"/>
            <a:ext cx="4972512" cy="1517088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accent1"/>
                </a:solidFill>
              </a:rPr>
              <a:t>Veronique Stove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6EB42A2-B447-E943-211C-4D4F32E7A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632" y="1634247"/>
            <a:ext cx="3356832" cy="4733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3328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ut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TM03090434[[fn=Houttype]]</Template>
  <TotalTime>307</TotalTime>
  <Words>1289</Words>
  <Application>Microsoft Macintosh PowerPoint</Application>
  <PresentationFormat>Breedbeeld</PresentationFormat>
  <Paragraphs>269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1" baseType="lpstr">
      <vt:lpstr>Arial</vt:lpstr>
      <vt:lpstr>Rockwell</vt:lpstr>
      <vt:lpstr>Rockwell Condensed</vt:lpstr>
      <vt:lpstr>Wingdings</vt:lpstr>
      <vt:lpstr>Houttype</vt:lpstr>
      <vt:lpstr>Praktijk Richtlijn versie 4</vt:lpstr>
      <vt:lpstr>Erkenningsbesluit 3.12.1999</vt:lpstr>
      <vt:lpstr>Versie 3 (2017)  Versie 4 (2025)</vt:lpstr>
      <vt:lpstr>Sommige versoepelingen t.o.v. vorige editie</vt:lpstr>
      <vt:lpstr>Integratie van nieuwe regelgeving (extra)</vt:lpstr>
      <vt:lpstr>archiefbeheer</vt:lpstr>
      <vt:lpstr>Leden WG praktijkrichtlijn</vt:lpstr>
      <vt:lpstr>Implementatie - versie 4</vt:lpstr>
      <vt:lpstr>directive pratique version 4</vt:lpstr>
      <vt:lpstr>Arrêté royal à l’agrément 3.12.1999</vt:lpstr>
      <vt:lpstr>Version 3 (2017)  Version 4 (2025)</vt:lpstr>
      <vt:lpstr>Quelques allègements par rapport à la version précédente</vt:lpstr>
      <vt:lpstr>Intégration de la nouvelle réglementation (supplémentaire)</vt:lpstr>
      <vt:lpstr>La gestion des archives</vt:lpstr>
      <vt:lpstr>Membres GT directive pratique</vt:lpstr>
      <vt:lpstr>Implémentation - version 4</vt:lpstr>
    </vt:vector>
  </TitlesOfParts>
  <Company>UZ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Praktijk Richtlijn versie 4</dc:title>
  <dc:creator>Stove Veronique</dc:creator>
  <cp:lastModifiedBy>Van Hoovels Lieve</cp:lastModifiedBy>
  <cp:revision>2</cp:revision>
  <dcterms:created xsi:type="dcterms:W3CDTF">2025-09-15T17:22:28Z</dcterms:created>
  <dcterms:modified xsi:type="dcterms:W3CDTF">2025-09-16T03:44:55Z</dcterms:modified>
</cp:coreProperties>
</file>